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Secular One"/>
      <p:regular r:id="rId27"/>
    </p:embeddedFont>
    <p:embeddedFont>
      <p:font typeface="Anaheim"/>
      <p:regular r:id="rId28"/>
      <p:bold r:id="rId29"/>
    </p:embeddedFont>
    <p:embeddedFont>
      <p:font typeface="Bebas Neue"/>
      <p:regular r:id="rId30"/>
    </p:embeddedFont>
    <p:embeddedFont>
      <p:font typeface="PT Sans"/>
      <p:regular r:id="rId31"/>
      <p:bold r:id="rId32"/>
      <p:italic r:id="rId33"/>
      <p:boldItalic r:id="rId34"/>
    </p:embeddedFont>
    <p:embeddedFont>
      <p:font typeface="Barlow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Anaheim-regular.fntdata"/><Relationship Id="rId27" Type="http://schemas.openxmlformats.org/officeDocument/2006/relationships/font" Target="fonts/SecularOn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nahei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regular.fntdata"/><Relationship Id="rId30" Type="http://schemas.openxmlformats.org/officeDocument/2006/relationships/font" Target="fonts/BebasNeue-regular.fntdata"/><Relationship Id="rId11" Type="http://schemas.openxmlformats.org/officeDocument/2006/relationships/slide" Target="slides/slide7.xml"/><Relationship Id="rId33" Type="http://schemas.openxmlformats.org/officeDocument/2006/relationships/font" Target="fonts/PTSans-italic.fntdata"/><Relationship Id="rId10" Type="http://schemas.openxmlformats.org/officeDocument/2006/relationships/slide" Target="slides/slide6.xml"/><Relationship Id="rId32" Type="http://schemas.openxmlformats.org/officeDocument/2006/relationships/font" Target="fonts/PTSans-bold.fntdata"/><Relationship Id="rId13" Type="http://schemas.openxmlformats.org/officeDocument/2006/relationships/slide" Target="slides/slide9.xml"/><Relationship Id="rId35" Type="http://schemas.openxmlformats.org/officeDocument/2006/relationships/font" Target="fonts/Barlow-regular.fntdata"/><Relationship Id="rId12" Type="http://schemas.openxmlformats.org/officeDocument/2006/relationships/slide" Target="slides/slide8.xml"/><Relationship Id="rId34" Type="http://schemas.openxmlformats.org/officeDocument/2006/relationships/font" Target="fonts/PTSans-boldItalic.fntdata"/><Relationship Id="rId15" Type="http://schemas.openxmlformats.org/officeDocument/2006/relationships/slide" Target="slides/slide11.xml"/><Relationship Id="rId37" Type="http://schemas.openxmlformats.org/officeDocument/2006/relationships/font" Target="fonts/Barlow-italic.fntdata"/><Relationship Id="rId14" Type="http://schemas.openxmlformats.org/officeDocument/2006/relationships/slide" Target="slides/slide10.xml"/><Relationship Id="rId36" Type="http://schemas.openxmlformats.org/officeDocument/2006/relationships/font" Target="fonts/Barlow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Barlow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31c2ee06837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31c2ee06837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31c2ee999e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31c2ee999e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d5260bdd8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d5260bdd8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54dda1946d_4_2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54dda1946d_4_2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31c2ee999e8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31c2ee999e8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31c2ee999e8_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31c2ee999e8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31c2ee999e8_2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31c2ee999e8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31c2ee999e8_2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31c2ee999e8_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31c2ee06837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31c2ee06837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31c2ee06837_2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31c2ee06837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3a3d64ba09_1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13a3d64ba09_1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54dda1946d_6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54dda1946d_6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31c2ee06837_2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31c2ee06837_2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31c2ee06837_2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31c2ee06837_2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31c2ee0683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31c2ee0683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server </a:t>
            </a:r>
            <a:r>
              <a:rPr lang="en"/>
              <a:t>retrieves</a:t>
            </a:r>
            <a:r>
              <a:rPr lang="en"/>
              <a:t> data from 2 collections ( device1_metadata &amp; device1_virtual) to process queries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Metadata and IoT sensor data are crucial for query-specific computations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31c2ee06837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31c2ee06837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31c2ee06837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31c2ee06837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31c2ee06837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31c2ee06837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31c2ee06837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31c2ee06837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nodes on the right are the highest values, the nodes on the left are the lowest values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10" name="Google Shape;10;p2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9" name="Google Shape;29;p2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 flipH="1" rot="10800000">
                <a:off x="-647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 flipH="1" rot="10800000">
                <a:off x="1514439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 flipH="1" rot="10800000">
                <a:off x="2941154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1" name="Google Shape;41;p2"/>
          <p:cNvSpPr txBox="1"/>
          <p:nvPr>
            <p:ph type="ctrTitle"/>
          </p:nvPr>
        </p:nvSpPr>
        <p:spPr>
          <a:xfrm>
            <a:off x="713225" y="525800"/>
            <a:ext cx="63483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2" name="Google Shape;42;p2"/>
          <p:cNvSpPr txBox="1"/>
          <p:nvPr>
            <p:ph idx="1" type="subTitle"/>
          </p:nvPr>
        </p:nvSpPr>
        <p:spPr>
          <a:xfrm>
            <a:off x="922500" y="3723240"/>
            <a:ext cx="42807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" name="Google Shape;43;p2"/>
          <p:cNvSpPr txBox="1"/>
          <p:nvPr>
            <p:ph idx="2" type="ctrTitle"/>
          </p:nvPr>
        </p:nvSpPr>
        <p:spPr>
          <a:xfrm>
            <a:off x="713225" y="992000"/>
            <a:ext cx="5293200" cy="23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11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334" name="Google Shape;334;p11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335" name="Google Shape;335;p1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3" name="Google Shape;343;p11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344" name="Google Shape;344;p1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2" name="Google Shape;352;p11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353" name="Google Shape;353;p11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4" name="Google Shape;354;p11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5" name="Google Shape;355;p11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6" name="Google Shape;356;p11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7" name="Google Shape;357;p11"/>
              <p:cNvCxnSpPr/>
              <p:nvPr/>
            </p:nvCxnSpPr>
            <p:spPr>
              <a:xfrm flipH="1" rot="10800000">
                <a:off x="-647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8" name="Google Shape;358;p11"/>
              <p:cNvCxnSpPr/>
              <p:nvPr/>
            </p:nvCxnSpPr>
            <p:spPr>
              <a:xfrm flipH="1" rot="10800000">
                <a:off x="1514439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9" name="Google Shape;359;p11"/>
              <p:cNvCxnSpPr/>
              <p:nvPr/>
            </p:nvCxnSpPr>
            <p:spPr>
              <a:xfrm flipH="1" rot="10800000">
                <a:off x="2941154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0" name="Google Shape;360;p11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1" name="Google Shape;361;p11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2" name="Google Shape;362;p11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3" name="Google Shape;363;p11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4" name="Google Shape;364;p11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65" name="Google Shape;365;p11"/>
          <p:cNvSpPr txBox="1"/>
          <p:nvPr>
            <p:ph hasCustomPrompt="1" type="title"/>
          </p:nvPr>
        </p:nvSpPr>
        <p:spPr>
          <a:xfrm>
            <a:off x="713225" y="1590325"/>
            <a:ext cx="4659900" cy="12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1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66" name="Google Shape;366;p11"/>
          <p:cNvSpPr txBox="1"/>
          <p:nvPr>
            <p:ph idx="1" type="subTitle"/>
          </p:nvPr>
        </p:nvSpPr>
        <p:spPr>
          <a:xfrm>
            <a:off x="907875" y="2831375"/>
            <a:ext cx="44652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67" name="Google Shape;367;p11"/>
          <p:cNvGrpSpPr/>
          <p:nvPr/>
        </p:nvGrpSpPr>
        <p:grpSpPr>
          <a:xfrm>
            <a:off x="2367796" y="-196653"/>
            <a:ext cx="7063013" cy="1891585"/>
            <a:chOff x="2367796" y="-196653"/>
            <a:chExt cx="7063013" cy="1891585"/>
          </a:xfrm>
        </p:grpSpPr>
        <p:sp>
          <p:nvSpPr>
            <p:cNvPr id="368" name="Google Shape;368;p11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9" name="Google Shape;369;p11"/>
            <p:cNvPicPr preferRelativeResize="0"/>
            <p:nvPr/>
          </p:nvPicPr>
          <p:blipFill rotWithShape="1">
            <a:blip r:embed="rId2">
              <a:alphaModFix/>
            </a:blip>
            <a:srcRect b="12546" l="28959" r="12546" t="12546"/>
            <a:stretch/>
          </p:blipFill>
          <p:spPr>
            <a:xfrm rot="-2524089">
              <a:off x="8597923" y="931801"/>
              <a:ext cx="726650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13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373" name="Google Shape;373;p13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374" name="Google Shape;374;p1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2" name="Google Shape;382;p13"/>
            <p:cNvGrpSpPr/>
            <p:nvPr/>
          </p:nvGrpSpPr>
          <p:grpSpPr>
            <a:xfrm>
              <a:off x="-6475" y="2927242"/>
              <a:ext cx="3303413" cy="1672508"/>
              <a:chOff x="-6475" y="2302000"/>
              <a:chExt cx="3303413" cy="1866014"/>
            </a:xfrm>
          </p:grpSpPr>
          <p:sp>
            <p:nvSpPr>
              <p:cNvPr id="383" name="Google Shape;383;p1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3"/>
              <p:cNvSpPr/>
              <p:nvPr/>
            </p:nvSpPr>
            <p:spPr>
              <a:xfrm>
                <a:off x="851975" y="3112061"/>
                <a:ext cx="298800" cy="105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3"/>
              <p:cNvSpPr/>
              <p:nvPr/>
            </p:nvSpPr>
            <p:spPr>
              <a:xfrm>
                <a:off x="1281225" y="3216155"/>
                <a:ext cx="298800" cy="951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3"/>
              <p:cNvSpPr/>
              <p:nvPr/>
            </p:nvSpPr>
            <p:spPr>
              <a:xfrm>
                <a:off x="1710450" y="3376314"/>
                <a:ext cx="298800" cy="791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2568903" y="3376314"/>
                <a:ext cx="298800" cy="791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1" name="Google Shape;391;p13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392" name="Google Shape;392;p13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3" name="Google Shape;393;p13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4" name="Google Shape;394;p13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5" name="Google Shape;395;p13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6" name="Google Shape;396;p13"/>
              <p:cNvCxnSpPr/>
              <p:nvPr/>
            </p:nvCxnSpPr>
            <p:spPr>
              <a:xfrm flipH="1" rot="10800000">
                <a:off x="-647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7" name="Google Shape;397;p13"/>
              <p:cNvCxnSpPr/>
              <p:nvPr/>
            </p:nvCxnSpPr>
            <p:spPr>
              <a:xfrm flipH="1" rot="10800000">
                <a:off x="1514439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8" name="Google Shape;398;p13"/>
              <p:cNvCxnSpPr/>
              <p:nvPr/>
            </p:nvCxnSpPr>
            <p:spPr>
              <a:xfrm flipH="1" rot="10800000">
                <a:off x="2941154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9" name="Google Shape;399;p13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0" name="Google Shape;400;p13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1" name="Google Shape;401;p13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2" name="Google Shape;402;p13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3" name="Google Shape;403;p13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04" name="Google Shape;404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05" name="Google Shape;405;p13"/>
          <p:cNvGrpSpPr/>
          <p:nvPr/>
        </p:nvGrpSpPr>
        <p:grpSpPr>
          <a:xfrm>
            <a:off x="25174" y="9"/>
            <a:ext cx="9118817" cy="5080833"/>
            <a:chOff x="25174" y="9"/>
            <a:chExt cx="9118817" cy="5080833"/>
          </a:xfrm>
        </p:grpSpPr>
        <p:sp>
          <p:nvSpPr>
            <p:cNvPr id="406" name="Google Shape;406;p13"/>
            <p:cNvSpPr/>
            <p:nvPr/>
          </p:nvSpPr>
          <p:spPr>
            <a:xfrm rot="1771310">
              <a:off x="8730600" y="1104313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7" name="Google Shape;407;p13"/>
            <p:cNvPicPr preferRelativeResize="0"/>
            <p:nvPr/>
          </p:nvPicPr>
          <p:blipFill rotWithShape="1">
            <a:blip r:embed="rId2">
              <a:alphaModFix/>
            </a:blip>
            <a:srcRect b="12546" l="28959" r="12546" t="12546"/>
            <a:stretch/>
          </p:blipFill>
          <p:spPr>
            <a:xfrm rot="10800000">
              <a:off x="25174" y="43057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13"/>
            <p:cNvSpPr/>
            <p:nvPr/>
          </p:nvSpPr>
          <p:spPr>
            <a:xfrm rot="1771310">
              <a:off x="4677350" y="4667513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 rot="1771310">
              <a:off x="538250" y="63526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14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412" name="Google Shape;412;p14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13" name="Google Shape;413;p1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1" name="Google Shape;421;p14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422" name="Google Shape;422;p1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0" name="Google Shape;430;p14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431" name="Google Shape;431;p14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2" name="Google Shape;432;p14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3" name="Google Shape;433;p14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4" name="Google Shape;434;p14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5" name="Google Shape;435;p14"/>
              <p:cNvCxnSpPr/>
              <p:nvPr/>
            </p:nvCxnSpPr>
            <p:spPr>
              <a:xfrm flipH="1" rot="10800000">
                <a:off x="-647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6" name="Google Shape;436;p14"/>
              <p:cNvCxnSpPr/>
              <p:nvPr/>
            </p:nvCxnSpPr>
            <p:spPr>
              <a:xfrm flipH="1" rot="10800000">
                <a:off x="1514439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7" name="Google Shape;437;p14"/>
              <p:cNvCxnSpPr/>
              <p:nvPr/>
            </p:nvCxnSpPr>
            <p:spPr>
              <a:xfrm flipH="1" rot="10800000">
                <a:off x="2941154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8" name="Google Shape;438;p14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9" name="Google Shape;439;p14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0" name="Google Shape;440;p14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1" name="Google Shape;441;p14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2" name="Google Shape;442;p14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43" name="Google Shape;443;p1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4" name="Google Shape;444;p14"/>
          <p:cNvSpPr txBox="1"/>
          <p:nvPr>
            <p:ph idx="1" type="subTitle"/>
          </p:nvPr>
        </p:nvSpPr>
        <p:spPr>
          <a:xfrm>
            <a:off x="1622189" y="1992361"/>
            <a:ext cx="2172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14"/>
          <p:cNvSpPr txBox="1"/>
          <p:nvPr>
            <p:ph idx="2" type="subTitle"/>
          </p:nvPr>
        </p:nvSpPr>
        <p:spPr>
          <a:xfrm>
            <a:off x="4708930" y="1992361"/>
            <a:ext cx="2176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14"/>
          <p:cNvSpPr txBox="1"/>
          <p:nvPr>
            <p:ph idx="3" type="subTitle"/>
          </p:nvPr>
        </p:nvSpPr>
        <p:spPr>
          <a:xfrm>
            <a:off x="3080959" y="3349931"/>
            <a:ext cx="2176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14"/>
          <p:cNvSpPr txBox="1"/>
          <p:nvPr>
            <p:ph idx="4" type="subTitle"/>
          </p:nvPr>
        </p:nvSpPr>
        <p:spPr>
          <a:xfrm>
            <a:off x="6171600" y="3349931"/>
            <a:ext cx="2176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14"/>
          <p:cNvSpPr txBox="1"/>
          <p:nvPr>
            <p:ph hasCustomPrompt="1" idx="5" type="title"/>
          </p:nvPr>
        </p:nvSpPr>
        <p:spPr>
          <a:xfrm>
            <a:off x="806189" y="1687406"/>
            <a:ext cx="5622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9" name="Google Shape;449;p14"/>
          <p:cNvSpPr txBox="1"/>
          <p:nvPr>
            <p:ph hasCustomPrompt="1" idx="6" type="title"/>
          </p:nvPr>
        </p:nvSpPr>
        <p:spPr>
          <a:xfrm>
            <a:off x="2360905" y="3057950"/>
            <a:ext cx="557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0" name="Google Shape;450;p14"/>
          <p:cNvSpPr txBox="1"/>
          <p:nvPr>
            <p:ph hasCustomPrompt="1" idx="7" type="title"/>
          </p:nvPr>
        </p:nvSpPr>
        <p:spPr>
          <a:xfrm>
            <a:off x="3896472" y="1687406"/>
            <a:ext cx="557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1" name="Google Shape;451;p14"/>
          <p:cNvSpPr txBox="1"/>
          <p:nvPr>
            <p:ph hasCustomPrompt="1" idx="8" type="title"/>
          </p:nvPr>
        </p:nvSpPr>
        <p:spPr>
          <a:xfrm>
            <a:off x="5438242" y="3057950"/>
            <a:ext cx="5622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2" name="Google Shape;452;p14"/>
          <p:cNvSpPr txBox="1"/>
          <p:nvPr>
            <p:ph idx="9" type="subTitle"/>
          </p:nvPr>
        </p:nvSpPr>
        <p:spPr>
          <a:xfrm>
            <a:off x="1622200" y="1687401"/>
            <a:ext cx="2172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/>
        </p:txBody>
      </p:sp>
      <p:sp>
        <p:nvSpPr>
          <p:cNvPr id="453" name="Google Shape;453;p14"/>
          <p:cNvSpPr txBox="1"/>
          <p:nvPr>
            <p:ph idx="13" type="subTitle"/>
          </p:nvPr>
        </p:nvSpPr>
        <p:spPr>
          <a:xfrm>
            <a:off x="4708933" y="1687401"/>
            <a:ext cx="21762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/>
        </p:txBody>
      </p:sp>
      <p:sp>
        <p:nvSpPr>
          <p:cNvPr id="454" name="Google Shape;454;p14"/>
          <p:cNvSpPr txBox="1"/>
          <p:nvPr>
            <p:ph idx="14" type="subTitle"/>
          </p:nvPr>
        </p:nvSpPr>
        <p:spPr>
          <a:xfrm>
            <a:off x="3080959" y="3057950"/>
            <a:ext cx="21762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/>
        </p:txBody>
      </p:sp>
      <p:sp>
        <p:nvSpPr>
          <p:cNvPr id="455" name="Google Shape;455;p14"/>
          <p:cNvSpPr txBox="1"/>
          <p:nvPr>
            <p:ph idx="15" type="subTitle"/>
          </p:nvPr>
        </p:nvSpPr>
        <p:spPr>
          <a:xfrm>
            <a:off x="6171600" y="3057950"/>
            <a:ext cx="21762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/>
        </p:txBody>
      </p:sp>
      <p:grpSp>
        <p:nvGrpSpPr>
          <p:cNvPr id="456" name="Google Shape;456;p14"/>
          <p:cNvGrpSpPr/>
          <p:nvPr/>
        </p:nvGrpSpPr>
        <p:grpSpPr>
          <a:xfrm>
            <a:off x="80771" y="-245678"/>
            <a:ext cx="7920920" cy="5232953"/>
            <a:chOff x="80771" y="-245678"/>
            <a:chExt cx="7920920" cy="5232953"/>
          </a:xfrm>
        </p:grpSpPr>
        <p:sp>
          <p:nvSpPr>
            <p:cNvPr id="457" name="Google Shape;457;p14"/>
            <p:cNvSpPr/>
            <p:nvPr/>
          </p:nvSpPr>
          <p:spPr>
            <a:xfrm rot="1771310">
              <a:off x="144225" y="1014963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 rot="1771310">
              <a:off x="7588300" y="4514088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9" name="Google Shape;459;p14"/>
            <p:cNvPicPr preferRelativeResize="0"/>
            <p:nvPr/>
          </p:nvPicPr>
          <p:blipFill rotWithShape="1">
            <a:blip r:embed="rId2">
              <a:alphaModFix/>
            </a:blip>
            <a:srcRect b="12546" l="28959" r="12546" t="12546"/>
            <a:stretch/>
          </p:blipFill>
          <p:spPr>
            <a:xfrm rot="10800000">
              <a:off x="4096374" y="43907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14"/>
            <p:cNvSpPr/>
            <p:nvPr/>
          </p:nvSpPr>
          <p:spPr>
            <a:xfrm rot="1771310">
              <a:off x="4817425" y="-182162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15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463" name="Google Shape;463;p15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64" name="Google Shape;464;p1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1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2" name="Google Shape;472;p15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473" name="Google Shape;473;p1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5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" name="Google Shape;481;p15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482" name="Google Shape;482;p15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3" name="Google Shape;483;p15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4" name="Google Shape;484;p15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5" name="Google Shape;485;p15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6" name="Google Shape;486;p15"/>
              <p:cNvCxnSpPr/>
              <p:nvPr/>
            </p:nvCxnSpPr>
            <p:spPr>
              <a:xfrm flipH="1" rot="10800000">
                <a:off x="-647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7" name="Google Shape;487;p15"/>
              <p:cNvCxnSpPr/>
              <p:nvPr/>
            </p:nvCxnSpPr>
            <p:spPr>
              <a:xfrm flipH="1" rot="10800000">
                <a:off x="1514439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8" name="Google Shape;488;p15"/>
              <p:cNvCxnSpPr/>
              <p:nvPr/>
            </p:nvCxnSpPr>
            <p:spPr>
              <a:xfrm flipH="1" rot="10800000">
                <a:off x="2941154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9" name="Google Shape;489;p15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0" name="Google Shape;490;p15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1" name="Google Shape;491;p15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2" name="Google Shape;492;p15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3" name="Google Shape;493;p15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94" name="Google Shape;494;p15"/>
          <p:cNvSpPr txBox="1"/>
          <p:nvPr>
            <p:ph type="title"/>
          </p:nvPr>
        </p:nvSpPr>
        <p:spPr>
          <a:xfrm>
            <a:off x="840925" y="3176488"/>
            <a:ext cx="72045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5" name="Google Shape;495;p15"/>
          <p:cNvSpPr txBox="1"/>
          <p:nvPr>
            <p:ph idx="1" type="subTitle"/>
          </p:nvPr>
        </p:nvSpPr>
        <p:spPr>
          <a:xfrm>
            <a:off x="840925" y="1435113"/>
            <a:ext cx="72045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496" name="Google Shape;496;p15"/>
          <p:cNvGrpSpPr/>
          <p:nvPr/>
        </p:nvGrpSpPr>
        <p:grpSpPr>
          <a:xfrm>
            <a:off x="-53354" y="-190278"/>
            <a:ext cx="9276145" cy="5361970"/>
            <a:chOff x="-53354" y="-190278"/>
            <a:chExt cx="9276145" cy="5361970"/>
          </a:xfrm>
        </p:grpSpPr>
        <p:sp>
          <p:nvSpPr>
            <p:cNvPr id="497" name="Google Shape;497;p15"/>
            <p:cNvSpPr/>
            <p:nvPr/>
          </p:nvSpPr>
          <p:spPr>
            <a:xfrm rot="1771310">
              <a:off x="10100" y="1366763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 rot="1771310">
              <a:off x="8809400" y="2276463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 rot="1771310">
              <a:off x="7064750" y="-126762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 rot="1771310">
              <a:off x="776675" y="4758363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16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503" name="Google Shape;503;p16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04" name="Google Shape;504;p1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2" name="Google Shape;512;p16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513" name="Google Shape;513;p16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4" name="Google Shape;514;p16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5" name="Google Shape;515;p16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6" name="Google Shape;516;p16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7" name="Google Shape;517;p16"/>
              <p:cNvCxnSpPr/>
              <p:nvPr/>
            </p:nvCxnSpPr>
            <p:spPr>
              <a:xfrm flipH="1" rot="10800000">
                <a:off x="-647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8" name="Google Shape;518;p16"/>
              <p:cNvCxnSpPr/>
              <p:nvPr/>
            </p:nvCxnSpPr>
            <p:spPr>
              <a:xfrm flipH="1" rot="10800000">
                <a:off x="1514439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9" name="Google Shape;519;p16"/>
              <p:cNvCxnSpPr/>
              <p:nvPr/>
            </p:nvCxnSpPr>
            <p:spPr>
              <a:xfrm flipH="1" rot="10800000">
                <a:off x="2941154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0" name="Google Shape;520;p16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1" name="Google Shape;521;p16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2" name="Google Shape;522;p16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3" name="Google Shape;523;p16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4" name="Google Shape;524;p16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25" name="Google Shape;525;p16"/>
          <p:cNvSpPr txBox="1"/>
          <p:nvPr>
            <p:ph type="title"/>
          </p:nvPr>
        </p:nvSpPr>
        <p:spPr>
          <a:xfrm>
            <a:off x="713225" y="1043852"/>
            <a:ext cx="3478800" cy="18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6" name="Google Shape;526;p16"/>
          <p:cNvSpPr txBox="1"/>
          <p:nvPr>
            <p:ph idx="1" type="subTitle"/>
          </p:nvPr>
        </p:nvSpPr>
        <p:spPr>
          <a:xfrm>
            <a:off x="713225" y="2839648"/>
            <a:ext cx="34788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27" name="Google Shape;527;p16"/>
          <p:cNvGrpSpPr/>
          <p:nvPr/>
        </p:nvGrpSpPr>
        <p:grpSpPr>
          <a:xfrm>
            <a:off x="145521" y="111172"/>
            <a:ext cx="8865220" cy="3470620"/>
            <a:chOff x="145521" y="111172"/>
            <a:chExt cx="8865220" cy="3470620"/>
          </a:xfrm>
        </p:grpSpPr>
        <p:sp>
          <p:nvSpPr>
            <p:cNvPr id="528" name="Google Shape;528;p16"/>
            <p:cNvSpPr/>
            <p:nvPr/>
          </p:nvSpPr>
          <p:spPr>
            <a:xfrm rot="1771310">
              <a:off x="8597350" y="1709138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 rot="1771310">
              <a:off x="208975" y="3168463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 rot="1771310">
              <a:off x="1568275" y="174688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17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533" name="Google Shape;533;p17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534" name="Google Shape;534;p1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1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2" name="Google Shape;542;p17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43" name="Google Shape;543;p1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1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1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1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1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1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1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1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1" name="Google Shape;551;p17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552" name="Google Shape;552;p17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3" name="Google Shape;553;p17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4" name="Google Shape;554;p17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5" name="Google Shape;555;p17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6" name="Google Shape;556;p17"/>
              <p:cNvCxnSpPr/>
              <p:nvPr/>
            </p:nvCxnSpPr>
            <p:spPr>
              <a:xfrm flipH="1" rot="10800000">
                <a:off x="-647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7" name="Google Shape;557;p17"/>
              <p:cNvCxnSpPr/>
              <p:nvPr/>
            </p:nvCxnSpPr>
            <p:spPr>
              <a:xfrm flipH="1" rot="10800000">
                <a:off x="1514439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8" name="Google Shape;558;p17"/>
              <p:cNvCxnSpPr/>
              <p:nvPr/>
            </p:nvCxnSpPr>
            <p:spPr>
              <a:xfrm flipH="1" rot="10800000">
                <a:off x="2941154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9" name="Google Shape;559;p17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0" name="Google Shape;560;p17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1" name="Google Shape;561;p17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2" name="Google Shape;562;p17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3" name="Google Shape;563;p17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64" name="Google Shape;564;p17"/>
          <p:cNvSpPr txBox="1"/>
          <p:nvPr>
            <p:ph type="title"/>
          </p:nvPr>
        </p:nvSpPr>
        <p:spPr>
          <a:xfrm>
            <a:off x="713225" y="1915375"/>
            <a:ext cx="33780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5" name="Google Shape;565;p17"/>
          <p:cNvSpPr txBox="1"/>
          <p:nvPr>
            <p:ph idx="1" type="subTitle"/>
          </p:nvPr>
        </p:nvSpPr>
        <p:spPr>
          <a:xfrm>
            <a:off x="713225" y="2606575"/>
            <a:ext cx="33780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66" name="Google Shape;566;p17"/>
          <p:cNvGrpSpPr/>
          <p:nvPr/>
        </p:nvGrpSpPr>
        <p:grpSpPr>
          <a:xfrm>
            <a:off x="120146" y="181297"/>
            <a:ext cx="6870870" cy="4814470"/>
            <a:chOff x="120146" y="181297"/>
            <a:chExt cx="6870870" cy="4814470"/>
          </a:xfrm>
        </p:grpSpPr>
        <p:grpSp>
          <p:nvGrpSpPr>
            <p:cNvPr id="567" name="Google Shape;567;p17"/>
            <p:cNvGrpSpPr/>
            <p:nvPr/>
          </p:nvGrpSpPr>
          <p:grpSpPr>
            <a:xfrm>
              <a:off x="120146" y="181297"/>
              <a:ext cx="6870870" cy="4814470"/>
              <a:chOff x="120146" y="181297"/>
              <a:chExt cx="6870870" cy="4814470"/>
            </a:xfrm>
          </p:grpSpPr>
          <p:sp>
            <p:nvSpPr>
              <p:cNvPr id="568" name="Google Shape;568;p17"/>
              <p:cNvSpPr/>
              <p:nvPr/>
            </p:nvSpPr>
            <p:spPr>
              <a:xfrm rot="1771310">
                <a:off x="6577625" y="244813"/>
                <a:ext cx="349937" cy="349812"/>
              </a:xfrm>
              <a:custGeom>
                <a:rect b="b" l="l" r="r" t="t"/>
                <a:pathLst>
                  <a:path extrusionOk="0" h="36610" w="36610">
                    <a:moveTo>
                      <a:pt x="36609" y="21428"/>
                    </a:moveTo>
                    <a:lnTo>
                      <a:pt x="36609" y="15183"/>
                    </a:lnTo>
                    <a:lnTo>
                      <a:pt x="32092" y="15183"/>
                    </a:lnTo>
                    <a:cubicBezTo>
                      <a:pt x="31732" y="13592"/>
                      <a:pt x="31102" y="12105"/>
                      <a:pt x="30257" y="10768"/>
                    </a:cubicBezTo>
                    <a:lnTo>
                      <a:pt x="33456" y="7569"/>
                    </a:lnTo>
                    <a:lnTo>
                      <a:pt x="29041" y="3154"/>
                    </a:lnTo>
                    <a:lnTo>
                      <a:pt x="25842" y="6353"/>
                    </a:lnTo>
                    <a:cubicBezTo>
                      <a:pt x="24505" y="5508"/>
                      <a:pt x="23019" y="4878"/>
                      <a:pt x="21427" y="4519"/>
                    </a:cubicBezTo>
                    <a:lnTo>
                      <a:pt x="21427" y="1"/>
                    </a:lnTo>
                    <a:lnTo>
                      <a:pt x="15183" y="1"/>
                    </a:lnTo>
                    <a:lnTo>
                      <a:pt x="15183" y="4519"/>
                    </a:lnTo>
                    <a:cubicBezTo>
                      <a:pt x="13591" y="4878"/>
                      <a:pt x="12105" y="5508"/>
                      <a:pt x="10768" y="6353"/>
                    </a:cubicBezTo>
                    <a:lnTo>
                      <a:pt x="7569" y="3154"/>
                    </a:lnTo>
                    <a:lnTo>
                      <a:pt x="3154" y="7569"/>
                    </a:lnTo>
                    <a:lnTo>
                      <a:pt x="6353" y="10768"/>
                    </a:lnTo>
                    <a:cubicBezTo>
                      <a:pt x="5508" y="12105"/>
                      <a:pt x="4878" y="13592"/>
                      <a:pt x="4519" y="15183"/>
                    </a:cubicBezTo>
                    <a:lnTo>
                      <a:pt x="1" y="15183"/>
                    </a:lnTo>
                    <a:lnTo>
                      <a:pt x="1" y="21428"/>
                    </a:lnTo>
                    <a:lnTo>
                      <a:pt x="4519" y="21428"/>
                    </a:lnTo>
                    <a:cubicBezTo>
                      <a:pt x="4878" y="23019"/>
                      <a:pt x="5508" y="24505"/>
                      <a:pt x="6353" y="25843"/>
                    </a:cubicBezTo>
                    <a:lnTo>
                      <a:pt x="3154" y="29042"/>
                    </a:lnTo>
                    <a:lnTo>
                      <a:pt x="7569" y="33457"/>
                    </a:lnTo>
                    <a:lnTo>
                      <a:pt x="10768" y="30258"/>
                    </a:lnTo>
                    <a:cubicBezTo>
                      <a:pt x="12105" y="31103"/>
                      <a:pt x="13591" y="31732"/>
                      <a:pt x="15183" y="32092"/>
                    </a:cubicBezTo>
                    <a:lnTo>
                      <a:pt x="15183" y="36610"/>
                    </a:lnTo>
                    <a:lnTo>
                      <a:pt x="21427" y="36610"/>
                    </a:lnTo>
                    <a:lnTo>
                      <a:pt x="21427" y="32092"/>
                    </a:lnTo>
                    <a:cubicBezTo>
                      <a:pt x="23019" y="31732"/>
                      <a:pt x="24505" y="31103"/>
                      <a:pt x="25842" y="30258"/>
                    </a:cubicBezTo>
                    <a:lnTo>
                      <a:pt x="29041" y="33457"/>
                    </a:lnTo>
                    <a:lnTo>
                      <a:pt x="33456" y="29042"/>
                    </a:lnTo>
                    <a:lnTo>
                      <a:pt x="30257" y="25843"/>
                    </a:lnTo>
                    <a:cubicBezTo>
                      <a:pt x="31102" y="24505"/>
                      <a:pt x="31732" y="23019"/>
                      <a:pt x="32092" y="21428"/>
                    </a:cubicBezTo>
                    <a:close/>
                    <a:moveTo>
                      <a:pt x="19650" y="25059"/>
                    </a:moveTo>
                    <a:cubicBezTo>
                      <a:pt x="14803" y="25978"/>
                      <a:pt x="10633" y="21808"/>
                      <a:pt x="11551" y="16960"/>
                    </a:cubicBezTo>
                    <a:cubicBezTo>
                      <a:pt x="12064" y="14251"/>
                      <a:pt x="14249" y="12066"/>
                      <a:pt x="16958" y="11551"/>
                    </a:cubicBezTo>
                    <a:cubicBezTo>
                      <a:pt x="21805" y="10631"/>
                      <a:pt x="25980" y="14805"/>
                      <a:pt x="25059" y="19653"/>
                    </a:cubicBezTo>
                    <a:cubicBezTo>
                      <a:pt x="24546" y="22362"/>
                      <a:pt x="22359" y="24546"/>
                      <a:pt x="19650" y="25059"/>
                    </a:cubicBezTo>
                    <a:close/>
                  </a:path>
                </a:pathLst>
              </a:custGeom>
              <a:solidFill>
                <a:srgbClr val="A4ABD7">
                  <a:alpha val="256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7"/>
              <p:cNvSpPr/>
              <p:nvPr/>
            </p:nvSpPr>
            <p:spPr>
              <a:xfrm rot="1771310">
                <a:off x="183600" y="1294213"/>
                <a:ext cx="349937" cy="349812"/>
              </a:xfrm>
              <a:custGeom>
                <a:rect b="b" l="l" r="r" t="t"/>
                <a:pathLst>
                  <a:path extrusionOk="0" h="36610" w="36610">
                    <a:moveTo>
                      <a:pt x="36609" y="21428"/>
                    </a:moveTo>
                    <a:lnTo>
                      <a:pt x="36609" y="15183"/>
                    </a:lnTo>
                    <a:lnTo>
                      <a:pt x="32092" y="15183"/>
                    </a:lnTo>
                    <a:cubicBezTo>
                      <a:pt x="31732" y="13592"/>
                      <a:pt x="31102" y="12105"/>
                      <a:pt x="30257" y="10768"/>
                    </a:cubicBezTo>
                    <a:lnTo>
                      <a:pt x="33456" y="7569"/>
                    </a:lnTo>
                    <a:lnTo>
                      <a:pt x="29041" y="3154"/>
                    </a:lnTo>
                    <a:lnTo>
                      <a:pt x="25842" y="6353"/>
                    </a:lnTo>
                    <a:cubicBezTo>
                      <a:pt x="24505" y="5508"/>
                      <a:pt x="23019" y="4878"/>
                      <a:pt x="21427" y="4519"/>
                    </a:cubicBezTo>
                    <a:lnTo>
                      <a:pt x="21427" y="1"/>
                    </a:lnTo>
                    <a:lnTo>
                      <a:pt x="15183" y="1"/>
                    </a:lnTo>
                    <a:lnTo>
                      <a:pt x="15183" y="4519"/>
                    </a:lnTo>
                    <a:cubicBezTo>
                      <a:pt x="13591" y="4878"/>
                      <a:pt x="12105" y="5508"/>
                      <a:pt x="10768" y="6353"/>
                    </a:cubicBezTo>
                    <a:lnTo>
                      <a:pt x="7569" y="3154"/>
                    </a:lnTo>
                    <a:lnTo>
                      <a:pt x="3154" y="7569"/>
                    </a:lnTo>
                    <a:lnTo>
                      <a:pt x="6353" y="10768"/>
                    </a:lnTo>
                    <a:cubicBezTo>
                      <a:pt x="5508" y="12105"/>
                      <a:pt x="4878" y="13592"/>
                      <a:pt x="4519" y="15183"/>
                    </a:cubicBezTo>
                    <a:lnTo>
                      <a:pt x="1" y="15183"/>
                    </a:lnTo>
                    <a:lnTo>
                      <a:pt x="1" y="21428"/>
                    </a:lnTo>
                    <a:lnTo>
                      <a:pt x="4519" y="21428"/>
                    </a:lnTo>
                    <a:cubicBezTo>
                      <a:pt x="4878" y="23019"/>
                      <a:pt x="5508" y="24505"/>
                      <a:pt x="6353" y="25843"/>
                    </a:cubicBezTo>
                    <a:lnTo>
                      <a:pt x="3154" y="29042"/>
                    </a:lnTo>
                    <a:lnTo>
                      <a:pt x="7569" y="33457"/>
                    </a:lnTo>
                    <a:lnTo>
                      <a:pt x="10768" y="30258"/>
                    </a:lnTo>
                    <a:cubicBezTo>
                      <a:pt x="12105" y="31103"/>
                      <a:pt x="13591" y="31732"/>
                      <a:pt x="15183" y="32092"/>
                    </a:cubicBezTo>
                    <a:lnTo>
                      <a:pt x="15183" y="36610"/>
                    </a:lnTo>
                    <a:lnTo>
                      <a:pt x="21427" y="36610"/>
                    </a:lnTo>
                    <a:lnTo>
                      <a:pt x="21427" y="32092"/>
                    </a:lnTo>
                    <a:cubicBezTo>
                      <a:pt x="23019" y="31732"/>
                      <a:pt x="24505" y="31103"/>
                      <a:pt x="25842" y="30258"/>
                    </a:cubicBezTo>
                    <a:lnTo>
                      <a:pt x="29041" y="33457"/>
                    </a:lnTo>
                    <a:lnTo>
                      <a:pt x="33456" y="29042"/>
                    </a:lnTo>
                    <a:lnTo>
                      <a:pt x="30257" y="25843"/>
                    </a:lnTo>
                    <a:cubicBezTo>
                      <a:pt x="31102" y="24505"/>
                      <a:pt x="31732" y="23019"/>
                      <a:pt x="32092" y="21428"/>
                    </a:cubicBezTo>
                    <a:close/>
                    <a:moveTo>
                      <a:pt x="19650" y="25059"/>
                    </a:moveTo>
                    <a:cubicBezTo>
                      <a:pt x="14803" y="25978"/>
                      <a:pt x="10633" y="21808"/>
                      <a:pt x="11551" y="16960"/>
                    </a:cubicBezTo>
                    <a:cubicBezTo>
                      <a:pt x="12064" y="14251"/>
                      <a:pt x="14249" y="12066"/>
                      <a:pt x="16958" y="11551"/>
                    </a:cubicBezTo>
                    <a:cubicBezTo>
                      <a:pt x="21805" y="10631"/>
                      <a:pt x="25980" y="14805"/>
                      <a:pt x="25059" y="19653"/>
                    </a:cubicBezTo>
                    <a:cubicBezTo>
                      <a:pt x="24546" y="22362"/>
                      <a:pt x="22359" y="24546"/>
                      <a:pt x="19650" y="25059"/>
                    </a:cubicBezTo>
                    <a:close/>
                  </a:path>
                </a:pathLst>
              </a:custGeom>
              <a:solidFill>
                <a:srgbClr val="A4ABD7">
                  <a:alpha val="256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7"/>
              <p:cNvSpPr/>
              <p:nvPr/>
            </p:nvSpPr>
            <p:spPr>
              <a:xfrm rot="1771310">
                <a:off x="3735325" y="4582438"/>
                <a:ext cx="349937" cy="349812"/>
              </a:xfrm>
              <a:custGeom>
                <a:rect b="b" l="l" r="r" t="t"/>
                <a:pathLst>
                  <a:path extrusionOk="0" h="36610" w="36610">
                    <a:moveTo>
                      <a:pt x="36609" y="21428"/>
                    </a:moveTo>
                    <a:lnTo>
                      <a:pt x="36609" y="15183"/>
                    </a:lnTo>
                    <a:lnTo>
                      <a:pt x="32092" y="15183"/>
                    </a:lnTo>
                    <a:cubicBezTo>
                      <a:pt x="31732" y="13592"/>
                      <a:pt x="31102" y="12105"/>
                      <a:pt x="30257" y="10768"/>
                    </a:cubicBezTo>
                    <a:lnTo>
                      <a:pt x="33456" y="7569"/>
                    </a:lnTo>
                    <a:lnTo>
                      <a:pt x="29041" y="3154"/>
                    </a:lnTo>
                    <a:lnTo>
                      <a:pt x="25842" y="6353"/>
                    </a:lnTo>
                    <a:cubicBezTo>
                      <a:pt x="24505" y="5508"/>
                      <a:pt x="23019" y="4878"/>
                      <a:pt x="21427" y="4519"/>
                    </a:cubicBezTo>
                    <a:lnTo>
                      <a:pt x="21427" y="1"/>
                    </a:lnTo>
                    <a:lnTo>
                      <a:pt x="15183" y="1"/>
                    </a:lnTo>
                    <a:lnTo>
                      <a:pt x="15183" y="4519"/>
                    </a:lnTo>
                    <a:cubicBezTo>
                      <a:pt x="13591" y="4878"/>
                      <a:pt x="12105" y="5508"/>
                      <a:pt x="10768" y="6353"/>
                    </a:cubicBezTo>
                    <a:lnTo>
                      <a:pt x="7569" y="3154"/>
                    </a:lnTo>
                    <a:lnTo>
                      <a:pt x="3154" y="7569"/>
                    </a:lnTo>
                    <a:lnTo>
                      <a:pt x="6353" y="10768"/>
                    </a:lnTo>
                    <a:cubicBezTo>
                      <a:pt x="5508" y="12105"/>
                      <a:pt x="4878" y="13592"/>
                      <a:pt x="4519" y="15183"/>
                    </a:cubicBezTo>
                    <a:lnTo>
                      <a:pt x="1" y="15183"/>
                    </a:lnTo>
                    <a:lnTo>
                      <a:pt x="1" y="21428"/>
                    </a:lnTo>
                    <a:lnTo>
                      <a:pt x="4519" y="21428"/>
                    </a:lnTo>
                    <a:cubicBezTo>
                      <a:pt x="4878" y="23019"/>
                      <a:pt x="5508" y="24505"/>
                      <a:pt x="6353" y="25843"/>
                    </a:cubicBezTo>
                    <a:lnTo>
                      <a:pt x="3154" y="29042"/>
                    </a:lnTo>
                    <a:lnTo>
                      <a:pt x="7569" y="33457"/>
                    </a:lnTo>
                    <a:lnTo>
                      <a:pt x="10768" y="30258"/>
                    </a:lnTo>
                    <a:cubicBezTo>
                      <a:pt x="12105" y="31103"/>
                      <a:pt x="13591" y="31732"/>
                      <a:pt x="15183" y="32092"/>
                    </a:cubicBezTo>
                    <a:lnTo>
                      <a:pt x="15183" y="36610"/>
                    </a:lnTo>
                    <a:lnTo>
                      <a:pt x="21427" y="36610"/>
                    </a:lnTo>
                    <a:lnTo>
                      <a:pt x="21427" y="32092"/>
                    </a:lnTo>
                    <a:cubicBezTo>
                      <a:pt x="23019" y="31732"/>
                      <a:pt x="24505" y="31103"/>
                      <a:pt x="25842" y="30258"/>
                    </a:cubicBezTo>
                    <a:lnTo>
                      <a:pt x="29041" y="33457"/>
                    </a:lnTo>
                    <a:lnTo>
                      <a:pt x="33456" y="29042"/>
                    </a:lnTo>
                    <a:lnTo>
                      <a:pt x="30257" y="25843"/>
                    </a:lnTo>
                    <a:cubicBezTo>
                      <a:pt x="31102" y="24505"/>
                      <a:pt x="31732" y="23019"/>
                      <a:pt x="32092" y="21428"/>
                    </a:cubicBezTo>
                    <a:close/>
                    <a:moveTo>
                      <a:pt x="19650" y="25059"/>
                    </a:moveTo>
                    <a:cubicBezTo>
                      <a:pt x="14803" y="25978"/>
                      <a:pt x="10633" y="21808"/>
                      <a:pt x="11551" y="16960"/>
                    </a:cubicBezTo>
                    <a:cubicBezTo>
                      <a:pt x="12064" y="14251"/>
                      <a:pt x="14249" y="12066"/>
                      <a:pt x="16958" y="11551"/>
                    </a:cubicBezTo>
                    <a:cubicBezTo>
                      <a:pt x="21805" y="10631"/>
                      <a:pt x="25980" y="14805"/>
                      <a:pt x="25059" y="19653"/>
                    </a:cubicBezTo>
                    <a:cubicBezTo>
                      <a:pt x="24546" y="22362"/>
                      <a:pt x="22359" y="24546"/>
                      <a:pt x="19650" y="25059"/>
                    </a:cubicBezTo>
                    <a:close/>
                  </a:path>
                </a:pathLst>
              </a:custGeom>
              <a:solidFill>
                <a:srgbClr val="FFFFFF">
                  <a:alpha val="45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1" name="Google Shape;571;p17"/>
            <p:cNvGrpSpPr/>
            <p:nvPr/>
          </p:nvGrpSpPr>
          <p:grpSpPr>
            <a:xfrm>
              <a:off x="2247385" y="281314"/>
              <a:ext cx="745978" cy="516368"/>
              <a:chOff x="3917850" y="-2722083"/>
              <a:chExt cx="1171264" cy="810752"/>
            </a:xfrm>
          </p:grpSpPr>
          <p:sp>
            <p:nvSpPr>
              <p:cNvPr id="572" name="Google Shape;572;p17"/>
              <p:cNvSpPr/>
              <p:nvPr/>
            </p:nvSpPr>
            <p:spPr>
              <a:xfrm>
                <a:off x="3917850" y="-2519395"/>
                <a:ext cx="468064" cy="405392"/>
              </a:xfrm>
              <a:custGeom>
                <a:rect b="b" l="l" r="r" t="t"/>
                <a:pathLst>
                  <a:path extrusionOk="0" fill="none" h="25337" w="29254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22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17"/>
              <p:cNvSpPr/>
              <p:nvPr/>
            </p:nvSpPr>
            <p:spPr>
              <a:xfrm>
                <a:off x="4621050" y="-2519395"/>
                <a:ext cx="468064" cy="405392"/>
              </a:xfrm>
              <a:custGeom>
                <a:rect b="b" l="l" r="r" t="t"/>
                <a:pathLst>
                  <a:path extrusionOk="0" fill="none" h="25337" w="29254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22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17"/>
              <p:cNvSpPr/>
              <p:nvPr/>
            </p:nvSpPr>
            <p:spPr>
              <a:xfrm>
                <a:off x="4269322" y="-2722083"/>
                <a:ext cx="468096" cy="405392"/>
              </a:xfrm>
              <a:custGeom>
                <a:rect b="b" l="l" r="r" t="t"/>
                <a:pathLst>
                  <a:path extrusionOk="0" fill="none" h="25337" w="29256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22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17"/>
              <p:cNvSpPr/>
              <p:nvPr/>
            </p:nvSpPr>
            <p:spPr>
              <a:xfrm>
                <a:off x="4269322" y="-2316707"/>
                <a:ext cx="468096" cy="405376"/>
              </a:xfrm>
              <a:custGeom>
                <a:rect b="b" l="l" r="r" t="t"/>
                <a:pathLst>
                  <a:path extrusionOk="0" fill="none" h="25336" w="29256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22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18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578" name="Google Shape;578;p18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579" name="Google Shape;579;p1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1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1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1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1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1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1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1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7" name="Google Shape;587;p18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88" name="Google Shape;588;p1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1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1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1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1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1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6" name="Google Shape;596;p1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597" name="Google Shape;597;p1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8" name="Google Shape;598;p1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9" name="Google Shape;599;p1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0" name="Google Shape;600;p1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1" name="Google Shape;601;p18"/>
              <p:cNvCxnSpPr/>
              <p:nvPr/>
            </p:nvCxnSpPr>
            <p:spPr>
              <a:xfrm flipH="1" rot="10800000">
                <a:off x="-647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2" name="Google Shape;602;p18"/>
              <p:cNvCxnSpPr/>
              <p:nvPr/>
            </p:nvCxnSpPr>
            <p:spPr>
              <a:xfrm flipH="1" rot="10800000">
                <a:off x="1514439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3" name="Google Shape;603;p18"/>
              <p:cNvCxnSpPr/>
              <p:nvPr/>
            </p:nvCxnSpPr>
            <p:spPr>
              <a:xfrm flipH="1" rot="10800000">
                <a:off x="2941154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4" name="Google Shape;604;p1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5" name="Google Shape;605;p1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6" name="Google Shape;606;p1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7" name="Google Shape;607;p1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8" name="Google Shape;608;p1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09" name="Google Shape;609;p18"/>
          <p:cNvSpPr txBox="1"/>
          <p:nvPr>
            <p:ph type="title"/>
          </p:nvPr>
        </p:nvSpPr>
        <p:spPr>
          <a:xfrm>
            <a:off x="4895672" y="1915375"/>
            <a:ext cx="35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0" name="Google Shape;610;p18"/>
          <p:cNvSpPr txBox="1"/>
          <p:nvPr>
            <p:ph idx="1" type="subTitle"/>
          </p:nvPr>
        </p:nvSpPr>
        <p:spPr>
          <a:xfrm>
            <a:off x="4895840" y="2488075"/>
            <a:ext cx="35349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19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613" name="Google Shape;613;p19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614" name="Google Shape;614;p1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2" name="Google Shape;622;p19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623" name="Google Shape;623;p1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1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1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1" name="Google Shape;631;p19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32" name="Google Shape;632;p19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3" name="Google Shape;633;p19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4" name="Google Shape;634;p19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5" name="Google Shape;635;p19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6" name="Google Shape;636;p19"/>
              <p:cNvCxnSpPr/>
              <p:nvPr/>
            </p:nvCxnSpPr>
            <p:spPr>
              <a:xfrm flipH="1" rot="10800000">
                <a:off x="-647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7" name="Google Shape;637;p19"/>
              <p:cNvCxnSpPr/>
              <p:nvPr/>
            </p:nvCxnSpPr>
            <p:spPr>
              <a:xfrm flipH="1" rot="10800000">
                <a:off x="1514439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8" name="Google Shape;638;p19"/>
              <p:cNvCxnSpPr/>
              <p:nvPr/>
            </p:nvCxnSpPr>
            <p:spPr>
              <a:xfrm flipH="1" rot="10800000">
                <a:off x="2941154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9" name="Google Shape;639;p19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0" name="Google Shape;640;p19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1" name="Google Shape;641;p19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2" name="Google Shape;642;p19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3" name="Google Shape;643;p19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44" name="Google Shape;644;p19"/>
          <p:cNvGrpSpPr/>
          <p:nvPr/>
        </p:nvGrpSpPr>
        <p:grpSpPr>
          <a:xfrm>
            <a:off x="-155204" y="-3"/>
            <a:ext cx="9530395" cy="3591153"/>
            <a:chOff x="-155204" y="-3"/>
            <a:chExt cx="9530395" cy="3591153"/>
          </a:xfrm>
        </p:grpSpPr>
        <p:sp>
          <p:nvSpPr>
            <p:cNvPr id="645" name="Google Shape;645;p19"/>
            <p:cNvSpPr/>
            <p:nvPr/>
          </p:nvSpPr>
          <p:spPr>
            <a:xfrm rot="1771310">
              <a:off x="6451550" y="63513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9"/>
            <p:cNvSpPr/>
            <p:nvPr/>
          </p:nvSpPr>
          <p:spPr>
            <a:xfrm rot="1771310">
              <a:off x="8961800" y="1291013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9"/>
            <p:cNvSpPr/>
            <p:nvPr/>
          </p:nvSpPr>
          <p:spPr>
            <a:xfrm rot="1771310">
              <a:off x="-91750" y="231663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48" name="Google Shape;648;p19"/>
            <p:cNvPicPr preferRelativeResize="0"/>
            <p:nvPr/>
          </p:nvPicPr>
          <p:blipFill rotWithShape="1">
            <a:blip r:embed="rId2">
              <a:alphaModFix/>
            </a:blip>
            <a:srcRect b="12546" l="28959" r="12546" t="12546"/>
            <a:stretch/>
          </p:blipFill>
          <p:spPr>
            <a:xfrm rot="10800000">
              <a:off x="-13426" y="299460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9" name="Google Shape;649;p1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0" name="Google Shape;650;p19"/>
          <p:cNvSpPr txBox="1"/>
          <p:nvPr>
            <p:ph idx="1" type="subTitle"/>
          </p:nvPr>
        </p:nvSpPr>
        <p:spPr>
          <a:xfrm>
            <a:off x="2681302" y="3387506"/>
            <a:ext cx="50607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9"/>
          <p:cNvSpPr txBox="1"/>
          <p:nvPr>
            <p:ph idx="2" type="subTitle"/>
          </p:nvPr>
        </p:nvSpPr>
        <p:spPr>
          <a:xfrm>
            <a:off x="1401998" y="1912906"/>
            <a:ext cx="50607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2" name="Google Shape;652;p19"/>
          <p:cNvSpPr txBox="1"/>
          <p:nvPr>
            <p:ph idx="3" type="subTitle"/>
          </p:nvPr>
        </p:nvSpPr>
        <p:spPr>
          <a:xfrm>
            <a:off x="2681297" y="2994600"/>
            <a:ext cx="5060700" cy="5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/>
        </p:txBody>
      </p:sp>
      <p:sp>
        <p:nvSpPr>
          <p:cNvPr id="653" name="Google Shape;653;p19"/>
          <p:cNvSpPr txBox="1"/>
          <p:nvPr>
            <p:ph idx="4" type="subTitle"/>
          </p:nvPr>
        </p:nvSpPr>
        <p:spPr>
          <a:xfrm>
            <a:off x="1401998" y="1519988"/>
            <a:ext cx="5060700" cy="5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20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656" name="Google Shape;656;p20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657" name="Google Shape;657;p20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0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0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0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20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0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0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0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5" name="Google Shape;665;p20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666" name="Google Shape;666;p20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20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20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20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0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0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0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0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4" name="Google Shape;674;p20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75" name="Google Shape;675;p20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6" name="Google Shape;676;p20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7" name="Google Shape;677;p20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8" name="Google Shape;678;p20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9" name="Google Shape;679;p20"/>
              <p:cNvCxnSpPr/>
              <p:nvPr/>
            </p:nvCxnSpPr>
            <p:spPr>
              <a:xfrm flipH="1" rot="10800000">
                <a:off x="-647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0" name="Google Shape;680;p20"/>
              <p:cNvCxnSpPr/>
              <p:nvPr/>
            </p:nvCxnSpPr>
            <p:spPr>
              <a:xfrm flipH="1" rot="10800000">
                <a:off x="1514439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1" name="Google Shape;681;p20"/>
              <p:cNvCxnSpPr/>
              <p:nvPr/>
            </p:nvCxnSpPr>
            <p:spPr>
              <a:xfrm flipH="1" rot="10800000">
                <a:off x="2941154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2" name="Google Shape;682;p20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3" name="Google Shape;683;p20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4" name="Google Shape;684;p20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5" name="Google Shape;685;p20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6" name="Google Shape;686;p20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87" name="Google Shape;687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8" name="Google Shape;688;p20"/>
          <p:cNvSpPr txBox="1"/>
          <p:nvPr>
            <p:ph idx="1" type="subTitle"/>
          </p:nvPr>
        </p:nvSpPr>
        <p:spPr>
          <a:xfrm>
            <a:off x="4620465" y="1480000"/>
            <a:ext cx="322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20"/>
          <p:cNvSpPr txBox="1"/>
          <p:nvPr>
            <p:ph idx="2" type="subTitle"/>
          </p:nvPr>
        </p:nvSpPr>
        <p:spPr>
          <a:xfrm>
            <a:off x="4620465" y="2478613"/>
            <a:ext cx="322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20"/>
          <p:cNvSpPr txBox="1"/>
          <p:nvPr>
            <p:ph idx="3" type="subTitle"/>
          </p:nvPr>
        </p:nvSpPr>
        <p:spPr>
          <a:xfrm>
            <a:off x="4620465" y="3477225"/>
            <a:ext cx="322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1" name="Google Shape;691;p20"/>
          <p:cNvSpPr txBox="1"/>
          <p:nvPr>
            <p:ph idx="4" type="subTitle"/>
          </p:nvPr>
        </p:nvSpPr>
        <p:spPr>
          <a:xfrm>
            <a:off x="1481300" y="1480000"/>
            <a:ext cx="3139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/>
        </p:txBody>
      </p:sp>
      <p:sp>
        <p:nvSpPr>
          <p:cNvPr id="692" name="Google Shape;692;p20"/>
          <p:cNvSpPr txBox="1"/>
          <p:nvPr>
            <p:ph idx="5" type="subTitle"/>
          </p:nvPr>
        </p:nvSpPr>
        <p:spPr>
          <a:xfrm>
            <a:off x="1481301" y="2478602"/>
            <a:ext cx="3139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/>
        </p:txBody>
      </p:sp>
      <p:sp>
        <p:nvSpPr>
          <p:cNvPr id="693" name="Google Shape;693;p20"/>
          <p:cNvSpPr txBox="1"/>
          <p:nvPr>
            <p:ph idx="6" type="subTitle"/>
          </p:nvPr>
        </p:nvSpPr>
        <p:spPr>
          <a:xfrm>
            <a:off x="1481300" y="3477224"/>
            <a:ext cx="3139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/>
        </p:txBody>
      </p:sp>
      <p:grpSp>
        <p:nvGrpSpPr>
          <p:cNvPr id="694" name="Google Shape;694;p20"/>
          <p:cNvGrpSpPr/>
          <p:nvPr/>
        </p:nvGrpSpPr>
        <p:grpSpPr>
          <a:xfrm>
            <a:off x="323871" y="-84053"/>
            <a:ext cx="8668904" cy="5098353"/>
            <a:chOff x="323871" y="-84053"/>
            <a:chExt cx="8668904" cy="5098353"/>
          </a:xfrm>
        </p:grpSpPr>
        <p:sp>
          <p:nvSpPr>
            <p:cNvPr id="695" name="Google Shape;695;p20"/>
            <p:cNvSpPr/>
            <p:nvPr/>
          </p:nvSpPr>
          <p:spPr>
            <a:xfrm rot="1771310">
              <a:off x="387325" y="4429088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96" name="Google Shape;696;p20"/>
            <p:cNvPicPr preferRelativeResize="0"/>
            <p:nvPr/>
          </p:nvPicPr>
          <p:blipFill rotWithShape="1">
            <a:blip r:embed="rId2">
              <a:alphaModFix/>
            </a:blip>
            <a:srcRect b="12546" l="28959" r="12546" t="12546"/>
            <a:stretch/>
          </p:blipFill>
          <p:spPr>
            <a:xfrm rot="10800000">
              <a:off x="8266124" y="213017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7" name="Google Shape;697;p20"/>
            <p:cNvSpPr/>
            <p:nvPr/>
          </p:nvSpPr>
          <p:spPr>
            <a:xfrm rot="1771310">
              <a:off x="1195775" y="-20537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98" name="Google Shape;698;p20"/>
            <p:cNvPicPr preferRelativeResize="0"/>
            <p:nvPr/>
          </p:nvPicPr>
          <p:blipFill rotWithShape="1">
            <a:blip r:embed="rId2">
              <a:alphaModFix/>
            </a:blip>
            <a:srcRect b="12546" l="28959" r="12546" t="12546"/>
            <a:stretch/>
          </p:blipFill>
          <p:spPr>
            <a:xfrm rot="10800000">
              <a:off x="5215749" y="44177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3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46" name="Google Shape;46;p3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" name="Google Shape;55;p3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6" name="Google Shape;56;p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5" name="Google Shape;65;p3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" name="Google Shape;66;p3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" name="Google Shape;67;p3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" name="Google Shape;68;p3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" name="Google Shape;69;p3"/>
              <p:cNvCxnSpPr/>
              <p:nvPr/>
            </p:nvCxnSpPr>
            <p:spPr>
              <a:xfrm flipH="1" rot="10800000">
                <a:off x="-647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" name="Google Shape;70;p3"/>
              <p:cNvCxnSpPr/>
              <p:nvPr/>
            </p:nvCxnSpPr>
            <p:spPr>
              <a:xfrm flipH="1" rot="10800000">
                <a:off x="1514439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" name="Google Shape;71;p3"/>
              <p:cNvCxnSpPr/>
              <p:nvPr/>
            </p:nvCxnSpPr>
            <p:spPr>
              <a:xfrm flipH="1" rot="10800000">
                <a:off x="2941154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" name="Google Shape;72;p3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" name="Google Shape;73;p3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" name="Google Shape;74;p3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" name="Google Shape;75;p3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" name="Google Shape;76;p3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77" name="Google Shape;77;p3"/>
          <p:cNvSpPr txBox="1"/>
          <p:nvPr>
            <p:ph type="title"/>
          </p:nvPr>
        </p:nvSpPr>
        <p:spPr>
          <a:xfrm>
            <a:off x="4238225" y="1325037"/>
            <a:ext cx="4184700" cy="8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" name="Google Shape;78;p3"/>
          <p:cNvSpPr txBox="1"/>
          <p:nvPr>
            <p:ph hasCustomPrompt="1" idx="2" type="title"/>
          </p:nvPr>
        </p:nvSpPr>
        <p:spPr>
          <a:xfrm>
            <a:off x="1328703" y="1393437"/>
            <a:ext cx="1221300" cy="74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3"/>
          <p:cNvSpPr txBox="1"/>
          <p:nvPr>
            <p:ph idx="1" type="subTitle"/>
          </p:nvPr>
        </p:nvSpPr>
        <p:spPr>
          <a:xfrm>
            <a:off x="4238225" y="2338425"/>
            <a:ext cx="40323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oogle Shape;700;p21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701" name="Google Shape;701;p21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702" name="Google Shape;702;p2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2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2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2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0" name="Google Shape;710;p21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711" name="Google Shape;711;p2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2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2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2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2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2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2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2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9" name="Google Shape;719;p21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720" name="Google Shape;720;p21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1" name="Google Shape;721;p21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2" name="Google Shape;722;p21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3" name="Google Shape;723;p21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4" name="Google Shape;724;p21"/>
              <p:cNvCxnSpPr/>
              <p:nvPr/>
            </p:nvCxnSpPr>
            <p:spPr>
              <a:xfrm flipH="1" rot="10800000">
                <a:off x="-647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5" name="Google Shape;725;p21"/>
              <p:cNvCxnSpPr/>
              <p:nvPr/>
            </p:nvCxnSpPr>
            <p:spPr>
              <a:xfrm flipH="1" rot="10800000">
                <a:off x="1514439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6" name="Google Shape;726;p21"/>
              <p:cNvCxnSpPr/>
              <p:nvPr/>
            </p:nvCxnSpPr>
            <p:spPr>
              <a:xfrm flipH="1" rot="10800000">
                <a:off x="2941154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7" name="Google Shape;727;p21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8" name="Google Shape;728;p21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9" name="Google Shape;729;p21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0" name="Google Shape;730;p21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1" name="Google Shape;731;p21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732" name="Google Shape;732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3" name="Google Shape;733;p21"/>
          <p:cNvSpPr txBox="1"/>
          <p:nvPr>
            <p:ph idx="1" type="subTitle"/>
          </p:nvPr>
        </p:nvSpPr>
        <p:spPr>
          <a:xfrm>
            <a:off x="1379575" y="2035927"/>
            <a:ext cx="31218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21"/>
          <p:cNvSpPr txBox="1"/>
          <p:nvPr>
            <p:ph idx="2" type="subTitle"/>
          </p:nvPr>
        </p:nvSpPr>
        <p:spPr>
          <a:xfrm>
            <a:off x="5270275" y="2035927"/>
            <a:ext cx="31218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21"/>
          <p:cNvSpPr txBox="1"/>
          <p:nvPr>
            <p:ph idx="3" type="subTitle"/>
          </p:nvPr>
        </p:nvSpPr>
        <p:spPr>
          <a:xfrm>
            <a:off x="1379575" y="3626500"/>
            <a:ext cx="701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21"/>
          <p:cNvSpPr txBox="1"/>
          <p:nvPr>
            <p:ph idx="4" type="subTitle"/>
          </p:nvPr>
        </p:nvSpPr>
        <p:spPr>
          <a:xfrm>
            <a:off x="1379575" y="1576750"/>
            <a:ext cx="3121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/>
        </p:txBody>
      </p:sp>
      <p:sp>
        <p:nvSpPr>
          <p:cNvPr id="737" name="Google Shape;737;p21"/>
          <p:cNvSpPr txBox="1"/>
          <p:nvPr>
            <p:ph idx="5" type="subTitle"/>
          </p:nvPr>
        </p:nvSpPr>
        <p:spPr>
          <a:xfrm>
            <a:off x="5270275" y="1576750"/>
            <a:ext cx="3121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/>
        </p:txBody>
      </p:sp>
      <p:sp>
        <p:nvSpPr>
          <p:cNvPr id="738" name="Google Shape;738;p21"/>
          <p:cNvSpPr txBox="1"/>
          <p:nvPr>
            <p:ph idx="6" type="subTitle"/>
          </p:nvPr>
        </p:nvSpPr>
        <p:spPr>
          <a:xfrm>
            <a:off x="1379575" y="3166750"/>
            <a:ext cx="7012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/>
        </p:txBody>
      </p:sp>
      <p:grpSp>
        <p:nvGrpSpPr>
          <p:cNvPr id="739" name="Google Shape;739;p21"/>
          <p:cNvGrpSpPr/>
          <p:nvPr/>
        </p:nvGrpSpPr>
        <p:grpSpPr>
          <a:xfrm flipH="1">
            <a:off x="7707480" y="-84053"/>
            <a:ext cx="1285295" cy="4926470"/>
            <a:chOff x="323871" y="-84053"/>
            <a:chExt cx="1285295" cy="4926470"/>
          </a:xfrm>
        </p:grpSpPr>
        <p:sp>
          <p:nvSpPr>
            <p:cNvPr id="740" name="Google Shape;740;p21"/>
            <p:cNvSpPr/>
            <p:nvPr/>
          </p:nvSpPr>
          <p:spPr>
            <a:xfrm rot="1771310">
              <a:off x="387325" y="4429088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1"/>
            <p:cNvSpPr/>
            <p:nvPr/>
          </p:nvSpPr>
          <p:spPr>
            <a:xfrm rot="1771310">
              <a:off x="1195775" y="-20537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p22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744" name="Google Shape;744;p22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745" name="Google Shape;745;p2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2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2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2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2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2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2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3" name="Google Shape;753;p22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754" name="Google Shape;754;p2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2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2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2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2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2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2" name="Google Shape;762;p22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763" name="Google Shape;763;p22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4" name="Google Shape;764;p22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5" name="Google Shape;765;p22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6" name="Google Shape;766;p22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7" name="Google Shape;767;p22"/>
              <p:cNvCxnSpPr/>
              <p:nvPr/>
            </p:nvCxnSpPr>
            <p:spPr>
              <a:xfrm flipH="1" rot="10800000">
                <a:off x="-647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8" name="Google Shape;768;p22"/>
              <p:cNvCxnSpPr/>
              <p:nvPr/>
            </p:nvCxnSpPr>
            <p:spPr>
              <a:xfrm flipH="1" rot="10800000">
                <a:off x="1514439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9" name="Google Shape;769;p22"/>
              <p:cNvCxnSpPr/>
              <p:nvPr/>
            </p:nvCxnSpPr>
            <p:spPr>
              <a:xfrm flipH="1" rot="10800000">
                <a:off x="2941154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0" name="Google Shape;770;p22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1" name="Google Shape;771;p22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2" name="Google Shape;772;p22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3" name="Google Shape;773;p22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4" name="Google Shape;774;p22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775" name="Google Shape;775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76" name="Google Shape;776;p22"/>
          <p:cNvSpPr txBox="1"/>
          <p:nvPr>
            <p:ph idx="1" type="subTitle"/>
          </p:nvPr>
        </p:nvSpPr>
        <p:spPr>
          <a:xfrm>
            <a:off x="1503754" y="2015637"/>
            <a:ext cx="2526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22"/>
          <p:cNvSpPr txBox="1"/>
          <p:nvPr>
            <p:ph idx="2" type="subTitle"/>
          </p:nvPr>
        </p:nvSpPr>
        <p:spPr>
          <a:xfrm>
            <a:off x="4856961" y="2015637"/>
            <a:ext cx="2526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8" name="Google Shape;778;p22"/>
          <p:cNvSpPr txBox="1"/>
          <p:nvPr>
            <p:ph idx="3" type="subTitle"/>
          </p:nvPr>
        </p:nvSpPr>
        <p:spPr>
          <a:xfrm>
            <a:off x="1503754" y="3449041"/>
            <a:ext cx="2526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9" name="Google Shape;779;p22"/>
          <p:cNvSpPr txBox="1"/>
          <p:nvPr>
            <p:ph idx="4" type="subTitle"/>
          </p:nvPr>
        </p:nvSpPr>
        <p:spPr>
          <a:xfrm>
            <a:off x="4856961" y="3449041"/>
            <a:ext cx="2526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0" name="Google Shape;780;p22"/>
          <p:cNvSpPr txBox="1"/>
          <p:nvPr>
            <p:ph idx="5" type="subTitle"/>
          </p:nvPr>
        </p:nvSpPr>
        <p:spPr>
          <a:xfrm>
            <a:off x="1503754" y="1574250"/>
            <a:ext cx="2526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/>
        </p:txBody>
      </p:sp>
      <p:sp>
        <p:nvSpPr>
          <p:cNvPr id="781" name="Google Shape;781;p22"/>
          <p:cNvSpPr txBox="1"/>
          <p:nvPr>
            <p:ph idx="6" type="subTitle"/>
          </p:nvPr>
        </p:nvSpPr>
        <p:spPr>
          <a:xfrm>
            <a:off x="4856957" y="1574250"/>
            <a:ext cx="2526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/>
        </p:txBody>
      </p:sp>
      <p:sp>
        <p:nvSpPr>
          <p:cNvPr id="782" name="Google Shape;782;p22"/>
          <p:cNvSpPr txBox="1"/>
          <p:nvPr>
            <p:ph idx="7" type="subTitle"/>
          </p:nvPr>
        </p:nvSpPr>
        <p:spPr>
          <a:xfrm>
            <a:off x="1503754" y="3007652"/>
            <a:ext cx="2526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/>
        </p:txBody>
      </p:sp>
      <p:sp>
        <p:nvSpPr>
          <p:cNvPr id="783" name="Google Shape;783;p22"/>
          <p:cNvSpPr txBox="1"/>
          <p:nvPr>
            <p:ph idx="8" type="subTitle"/>
          </p:nvPr>
        </p:nvSpPr>
        <p:spPr>
          <a:xfrm>
            <a:off x="4856958" y="3007652"/>
            <a:ext cx="2526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/>
        </p:txBody>
      </p:sp>
      <p:grpSp>
        <p:nvGrpSpPr>
          <p:cNvPr id="784" name="Google Shape;784;p22"/>
          <p:cNvGrpSpPr/>
          <p:nvPr/>
        </p:nvGrpSpPr>
        <p:grpSpPr>
          <a:xfrm>
            <a:off x="36974" y="-206003"/>
            <a:ext cx="9048876" cy="5123895"/>
            <a:chOff x="36974" y="-206003"/>
            <a:chExt cx="9048876" cy="5123895"/>
          </a:xfrm>
        </p:grpSpPr>
        <p:sp>
          <p:nvSpPr>
            <p:cNvPr id="785" name="Google Shape;785;p22"/>
            <p:cNvSpPr/>
            <p:nvPr/>
          </p:nvSpPr>
          <p:spPr>
            <a:xfrm rot="1771310">
              <a:off x="2305350" y="4504563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86" name="Google Shape;786;p22"/>
            <p:cNvPicPr preferRelativeResize="0"/>
            <p:nvPr/>
          </p:nvPicPr>
          <p:blipFill rotWithShape="1">
            <a:blip r:embed="rId2">
              <a:alphaModFix/>
            </a:blip>
            <a:srcRect b="12546" l="28959" r="12546" t="12546"/>
            <a:stretch/>
          </p:blipFill>
          <p:spPr>
            <a:xfrm rot="10800000">
              <a:off x="8359199" y="29518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22"/>
            <p:cNvPicPr preferRelativeResize="0"/>
            <p:nvPr/>
          </p:nvPicPr>
          <p:blipFill rotWithShape="1">
            <a:blip r:embed="rId2">
              <a:alphaModFix/>
            </a:blip>
            <a:srcRect b="12546" l="28959" r="12546" t="12546"/>
            <a:stretch/>
          </p:blipFill>
          <p:spPr>
            <a:xfrm rot="10800000">
              <a:off x="36974" y="13420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8" name="Google Shape;788;p22"/>
            <p:cNvSpPr/>
            <p:nvPr/>
          </p:nvSpPr>
          <p:spPr>
            <a:xfrm rot="1771310">
              <a:off x="2562150" y="-142487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23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791" name="Google Shape;791;p23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792" name="Google Shape;792;p2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0" name="Google Shape;800;p23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801" name="Google Shape;801;p2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9" name="Google Shape;809;p23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810" name="Google Shape;810;p23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1" name="Google Shape;811;p23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2" name="Google Shape;812;p23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3" name="Google Shape;813;p23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4" name="Google Shape;814;p23"/>
              <p:cNvCxnSpPr/>
              <p:nvPr/>
            </p:nvCxnSpPr>
            <p:spPr>
              <a:xfrm flipH="1" rot="10800000">
                <a:off x="-647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5" name="Google Shape;815;p23"/>
              <p:cNvCxnSpPr/>
              <p:nvPr/>
            </p:nvCxnSpPr>
            <p:spPr>
              <a:xfrm flipH="1" rot="10800000">
                <a:off x="1514439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6" name="Google Shape;816;p23"/>
              <p:cNvCxnSpPr/>
              <p:nvPr/>
            </p:nvCxnSpPr>
            <p:spPr>
              <a:xfrm flipH="1" rot="10800000">
                <a:off x="2941154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7" name="Google Shape;817;p23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8" name="Google Shape;818;p23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9" name="Google Shape;819;p23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0" name="Google Shape;820;p23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1" name="Google Shape;821;p23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822" name="Google Shape;822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3" name="Google Shape;823;p23"/>
          <p:cNvSpPr txBox="1"/>
          <p:nvPr>
            <p:ph idx="1" type="subTitle"/>
          </p:nvPr>
        </p:nvSpPr>
        <p:spPr>
          <a:xfrm>
            <a:off x="1382815" y="1802996"/>
            <a:ext cx="2943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4" name="Google Shape;824;p23"/>
          <p:cNvSpPr txBox="1"/>
          <p:nvPr>
            <p:ph idx="2" type="subTitle"/>
          </p:nvPr>
        </p:nvSpPr>
        <p:spPr>
          <a:xfrm>
            <a:off x="5269532" y="1802996"/>
            <a:ext cx="3164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5" name="Google Shape;825;p23"/>
          <p:cNvSpPr txBox="1"/>
          <p:nvPr>
            <p:ph idx="3" type="subTitle"/>
          </p:nvPr>
        </p:nvSpPr>
        <p:spPr>
          <a:xfrm>
            <a:off x="1382815" y="3992215"/>
            <a:ext cx="2943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6" name="Google Shape;826;p23"/>
          <p:cNvSpPr txBox="1"/>
          <p:nvPr>
            <p:ph idx="4" type="subTitle"/>
          </p:nvPr>
        </p:nvSpPr>
        <p:spPr>
          <a:xfrm>
            <a:off x="5269532" y="2917969"/>
            <a:ext cx="3164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7" name="Google Shape;827;p23"/>
          <p:cNvSpPr txBox="1"/>
          <p:nvPr>
            <p:ph idx="5" type="subTitle"/>
          </p:nvPr>
        </p:nvSpPr>
        <p:spPr>
          <a:xfrm>
            <a:off x="1382815" y="2917969"/>
            <a:ext cx="2943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8" name="Google Shape;828;p23"/>
          <p:cNvSpPr txBox="1"/>
          <p:nvPr>
            <p:ph idx="6" type="subTitle"/>
          </p:nvPr>
        </p:nvSpPr>
        <p:spPr>
          <a:xfrm>
            <a:off x="5269532" y="3992215"/>
            <a:ext cx="3164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9" name="Google Shape;829;p23"/>
          <p:cNvSpPr txBox="1"/>
          <p:nvPr>
            <p:ph idx="7" type="subTitle"/>
          </p:nvPr>
        </p:nvSpPr>
        <p:spPr>
          <a:xfrm>
            <a:off x="1382815" y="1451076"/>
            <a:ext cx="29433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/>
        </p:txBody>
      </p:sp>
      <p:sp>
        <p:nvSpPr>
          <p:cNvPr id="830" name="Google Shape;830;p23"/>
          <p:cNvSpPr txBox="1"/>
          <p:nvPr>
            <p:ph idx="8" type="subTitle"/>
          </p:nvPr>
        </p:nvSpPr>
        <p:spPr>
          <a:xfrm>
            <a:off x="5269532" y="1451076"/>
            <a:ext cx="3164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/>
        </p:txBody>
      </p:sp>
      <p:sp>
        <p:nvSpPr>
          <p:cNvPr id="831" name="Google Shape;831;p23"/>
          <p:cNvSpPr txBox="1"/>
          <p:nvPr>
            <p:ph idx="9" type="subTitle"/>
          </p:nvPr>
        </p:nvSpPr>
        <p:spPr>
          <a:xfrm>
            <a:off x="1382815" y="3636763"/>
            <a:ext cx="29433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/>
        </p:txBody>
      </p:sp>
      <p:sp>
        <p:nvSpPr>
          <p:cNvPr id="832" name="Google Shape;832;p23"/>
          <p:cNvSpPr txBox="1"/>
          <p:nvPr>
            <p:ph idx="13" type="subTitle"/>
          </p:nvPr>
        </p:nvSpPr>
        <p:spPr>
          <a:xfrm>
            <a:off x="5269532" y="2566051"/>
            <a:ext cx="3164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/>
        </p:txBody>
      </p:sp>
      <p:sp>
        <p:nvSpPr>
          <p:cNvPr id="833" name="Google Shape;833;p23"/>
          <p:cNvSpPr txBox="1"/>
          <p:nvPr>
            <p:ph idx="14" type="subTitle"/>
          </p:nvPr>
        </p:nvSpPr>
        <p:spPr>
          <a:xfrm>
            <a:off x="1382815" y="2566051"/>
            <a:ext cx="29433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/>
        </p:txBody>
      </p:sp>
      <p:sp>
        <p:nvSpPr>
          <p:cNvPr id="834" name="Google Shape;834;p23"/>
          <p:cNvSpPr txBox="1"/>
          <p:nvPr>
            <p:ph idx="15" type="subTitle"/>
          </p:nvPr>
        </p:nvSpPr>
        <p:spPr>
          <a:xfrm>
            <a:off x="5269532" y="3636763"/>
            <a:ext cx="3164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/>
        </p:txBody>
      </p:sp>
      <p:grpSp>
        <p:nvGrpSpPr>
          <p:cNvPr id="835" name="Google Shape;835;p23"/>
          <p:cNvGrpSpPr/>
          <p:nvPr/>
        </p:nvGrpSpPr>
        <p:grpSpPr>
          <a:xfrm>
            <a:off x="-55654" y="-93253"/>
            <a:ext cx="7811720" cy="5209445"/>
            <a:chOff x="-55654" y="-93253"/>
            <a:chExt cx="7811720" cy="5209445"/>
          </a:xfrm>
        </p:grpSpPr>
        <p:sp>
          <p:nvSpPr>
            <p:cNvPr id="836" name="Google Shape;836;p23"/>
            <p:cNvSpPr/>
            <p:nvPr/>
          </p:nvSpPr>
          <p:spPr>
            <a:xfrm rot="1771310">
              <a:off x="3771075" y="-29737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3"/>
            <p:cNvSpPr/>
            <p:nvPr/>
          </p:nvSpPr>
          <p:spPr>
            <a:xfrm rot="1771310">
              <a:off x="7342675" y="4702863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3"/>
            <p:cNvSpPr/>
            <p:nvPr/>
          </p:nvSpPr>
          <p:spPr>
            <a:xfrm rot="1771310">
              <a:off x="7800" y="1454663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39" name="Google Shape;839;p23"/>
            <p:cNvPicPr preferRelativeResize="0"/>
            <p:nvPr/>
          </p:nvPicPr>
          <p:blipFill rotWithShape="1">
            <a:blip r:embed="rId2">
              <a:alphaModFix/>
            </a:blip>
            <a:srcRect b="12546" l="28959" r="12546" t="12546"/>
            <a:stretch/>
          </p:blipFill>
          <p:spPr>
            <a:xfrm rot="10800000">
              <a:off x="2332674" y="450470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" name="Google Shape;841;p24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842" name="Google Shape;842;p24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843" name="Google Shape;843;p2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2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2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2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2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2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2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2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1" name="Google Shape;851;p24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852" name="Google Shape;852;p2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2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2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2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2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2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2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2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0" name="Google Shape;860;p24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861" name="Google Shape;861;p24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2" name="Google Shape;862;p24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3" name="Google Shape;863;p24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4" name="Google Shape;864;p24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5" name="Google Shape;865;p24"/>
              <p:cNvCxnSpPr/>
              <p:nvPr/>
            </p:nvCxnSpPr>
            <p:spPr>
              <a:xfrm flipH="1" rot="10800000">
                <a:off x="-647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6" name="Google Shape;866;p24"/>
              <p:cNvCxnSpPr/>
              <p:nvPr/>
            </p:nvCxnSpPr>
            <p:spPr>
              <a:xfrm flipH="1" rot="10800000">
                <a:off x="1514439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7" name="Google Shape;867;p24"/>
              <p:cNvCxnSpPr/>
              <p:nvPr/>
            </p:nvCxnSpPr>
            <p:spPr>
              <a:xfrm flipH="1" rot="10800000">
                <a:off x="2941154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8" name="Google Shape;868;p24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9" name="Google Shape;869;p24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0" name="Google Shape;870;p24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1" name="Google Shape;871;p24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2" name="Google Shape;872;p24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873" name="Google Shape;873;p24"/>
          <p:cNvSpPr txBox="1"/>
          <p:nvPr>
            <p:ph hasCustomPrompt="1" type="title"/>
          </p:nvPr>
        </p:nvSpPr>
        <p:spPr>
          <a:xfrm>
            <a:off x="993600" y="596850"/>
            <a:ext cx="3575400" cy="654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4" name="Google Shape;874;p24"/>
          <p:cNvSpPr txBox="1"/>
          <p:nvPr>
            <p:ph idx="1" type="subTitle"/>
          </p:nvPr>
        </p:nvSpPr>
        <p:spPr>
          <a:xfrm>
            <a:off x="993600" y="1311313"/>
            <a:ext cx="3575400" cy="4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75" name="Google Shape;875;p24"/>
          <p:cNvSpPr txBox="1"/>
          <p:nvPr>
            <p:ph hasCustomPrompt="1" idx="2" type="title"/>
          </p:nvPr>
        </p:nvSpPr>
        <p:spPr>
          <a:xfrm>
            <a:off x="4575000" y="1880896"/>
            <a:ext cx="3575400" cy="654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6" name="Google Shape;876;p24"/>
          <p:cNvSpPr txBox="1"/>
          <p:nvPr>
            <p:ph idx="3" type="subTitle"/>
          </p:nvPr>
        </p:nvSpPr>
        <p:spPr>
          <a:xfrm>
            <a:off x="4575000" y="2612332"/>
            <a:ext cx="3575400" cy="4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77" name="Google Shape;877;p24"/>
          <p:cNvSpPr txBox="1"/>
          <p:nvPr>
            <p:ph hasCustomPrompt="1" idx="4" type="title"/>
          </p:nvPr>
        </p:nvSpPr>
        <p:spPr>
          <a:xfrm>
            <a:off x="993600" y="3192254"/>
            <a:ext cx="3575400" cy="654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8" name="Google Shape;878;p24"/>
          <p:cNvSpPr txBox="1"/>
          <p:nvPr>
            <p:ph idx="5" type="subTitle"/>
          </p:nvPr>
        </p:nvSpPr>
        <p:spPr>
          <a:xfrm>
            <a:off x="993600" y="3932151"/>
            <a:ext cx="3575400" cy="4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879" name="Google Shape;879;p24"/>
          <p:cNvGrpSpPr/>
          <p:nvPr/>
        </p:nvGrpSpPr>
        <p:grpSpPr>
          <a:xfrm>
            <a:off x="282821" y="-92553"/>
            <a:ext cx="8823070" cy="2598870"/>
            <a:chOff x="282821" y="-92553"/>
            <a:chExt cx="8823070" cy="2598870"/>
          </a:xfrm>
        </p:grpSpPr>
        <p:sp>
          <p:nvSpPr>
            <p:cNvPr id="880" name="Google Shape;880;p24"/>
            <p:cNvSpPr/>
            <p:nvPr/>
          </p:nvSpPr>
          <p:spPr>
            <a:xfrm rot="1771310">
              <a:off x="346275" y="252813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4"/>
            <p:cNvSpPr/>
            <p:nvPr/>
          </p:nvSpPr>
          <p:spPr>
            <a:xfrm rot="1771310">
              <a:off x="8692500" y="2092988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4"/>
            <p:cNvSpPr/>
            <p:nvPr/>
          </p:nvSpPr>
          <p:spPr>
            <a:xfrm rot="1771310">
              <a:off x="5042025" y="-29037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p25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885" name="Google Shape;885;p25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886" name="Google Shape;886;p2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2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2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2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2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2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25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2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4" name="Google Shape;894;p25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895" name="Google Shape;895;p2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2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2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2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2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2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25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2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3" name="Google Shape;903;p25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904" name="Google Shape;904;p25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5" name="Google Shape;905;p25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6" name="Google Shape;906;p25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7" name="Google Shape;907;p25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8" name="Google Shape;908;p25"/>
              <p:cNvCxnSpPr/>
              <p:nvPr/>
            </p:nvCxnSpPr>
            <p:spPr>
              <a:xfrm flipH="1" rot="10800000">
                <a:off x="-647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9" name="Google Shape;909;p25"/>
              <p:cNvCxnSpPr/>
              <p:nvPr/>
            </p:nvCxnSpPr>
            <p:spPr>
              <a:xfrm flipH="1" rot="10800000">
                <a:off x="1514439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0" name="Google Shape;910;p25"/>
              <p:cNvCxnSpPr/>
              <p:nvPr/>
            </p:nvCxnSpPr>
            <p:spPr>
              <a:xfrm flipH="1" rot="10800000">
                <a:off x="2941154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1" name="Google Shape;911;p25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2" name="Google Shape;912;p25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3" name="Google Shape;913;p25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4" name="Google Shape;914;p25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5" name="Google Shape;915;p25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916" name="Google Shape;916;p25"/>
          <p:cNvSpPr txBox="1"/>
          <p:nvPr>
            <p:ph hasCustomPrompt="1" type="title"/>
          </p:nvPr>
        </p:nvSpPr>
        <p:spPr>
          <a:xfrm>
            <a:off x="1474900" y="1809700"/>
            <a:ext cx="11004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7" name="Google Shape;917;p25"/>
          <p:cNvSpPr txBox="1"/>
          <p:nvPr>
            <p:ph idx="1" type="subTitle"/>
          </p:nvPr>
        </p:nvSpPr>
        <p:spPr>
          <a:xfrm>
            <a:off x="938500" y="3171975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18" name="Google Shape;918;p25"/>
          <p:cNvSpPr txBox="1"/>
          <p:nvPr>
            <p:ph idx="2" type="subTitle"/>
          </p:nvPr>
        </p:nvSpPr>
        <p:spPr>
          <a:xfrm>
            <a:off x="938500" y="28161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/>
        </p:txBody>
      </p:sp>
      <p:sp>
        <p:nvSpPr>
          <p:cNvPr id="919" name="Google Shape;919;p25"/>
          <p:cNvSpPr txBox="1"/>
          <p:nvPr>
            <p:ph hasCustomPrompt="1" idx="3" type="title"/>
          </p:nvPr>
        </p:nvSpPr>
        <p:spPr>
          <a:xfrm>
            <a:off x="6420050" y="180970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0" name="Google Shape;920;p25"/>
          <p:cNvSpPr txBox="1"/>
          <p:nvPr>
            <p:ph idx="4" type="subTitle"/>
          </p:nvPr>
        </p:nvSpPr>
        <p:spPr>
          <a:xfrm>
            <a:off x="3485400" y="3610805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21" name="Google Shape;921;p25"/>
          <p:cNvSpPr txBox="1"/>
          <p:nvPr>
            <p:ph idx="5" type="subTitle"/>
          </p:nvPr>
        </p:nvSpPr>
        <p:spPr>
          <a:xfrm>
            <a:off x="3485400" y="325493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/>
        </p:txBody>
      </p:sp>
      <p:sp>
        <p:nvSpPr>
          <p:cNvPr id="922" name="Google Shape;922;p25"/>
          <p:cNvSpPr txBox="1"/>
          <p:nvPr>
            <p:ph hasCustomPrompt="1" idx="6" type="title"/>
          </p:nvPr>
        </p:nvSpPr>
        <p:spPr>
          <a:xfrm>
            <a:off x="3873150" y="209613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3" name="Google Shape;923;p25"/>
          <p:cNvSpPr txBox="1"/>
          <p:nvPr>
            <p:ph idx="7" type="subTitle"/>
          </p:nvPr>
        </p:nvSpPr>
        <p:spPr>
          <a:xfrm>
            <a:off x="6032300" y="3171975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24" name="Google Shape;924;p25"/>
          <p:cNvSpPr txBox="1"/>
          <p:nvPr>
            <p:ph idx="8" type="subTitle"/>
          </p:nvPr>
        </p:nvSpPr>
        <p:spPr>
          <a:xfrm>
            <a:off x="6032300" y="28161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/>
        </p:txBody>
      </p:sp>
      <p:sp>
        <p:nvSpPr>
          <p:cNvPr id="925" name="Google Shape;925;p25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26" name="Google Shape;926;p25"/>
          <p:cNvGrpSpPr/>
          <p:nvPr/>
        </p:nvGrpSpPr>
        <p:grpSpPr>
          <a:xfrm>
            <a:off x="55999" y="-196653"/>
            <a:ext cx="9087992" cy="5218328"/>
            <a:chOff x="55999" y="-196653"/>
            <a:chExt cx="9087992" cy="5218328"/>
          </a:xfrm>
        </p:grpSpPr>
        <p:sp>
          <p:nvSpPr>
            <p:cNvPr id="927" name="Google Shape;927;p25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8" name="Google Shape;928;p25"/>
            <p:cNvPicPr preferRelativeResize="0"/>
            <p:nvPr/>
          </p:nvPicPr>
          <p:blipFill rotWithShape="1">
            <a:blip r:embed="rId2">
              <a:alphaModFix/>
            </a:blip>
            <a:srcRect b="12546" l="28959" r="12546" t="12546"/>
            <a:stretch/>
          </p:blipFill>
          <p:spPr>
            <a:xfrm rot="10800000">
              <a:off x="7824499" y="44251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9" name="Google Shape;929;p25"/>
            <p:cNvSpPr/>
            <p:nvPr/>
          </p:nvSpPr>
          <p:spPr>
            <a:xfrm rot="1771310">
              <a:off x="8730600" y="1102188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30" name="Google Shape;930;p25"/>
            <p:cNvPicPr preferRelativeResize="0"/>
            <p:nvPr/>
          </p:nvPicPr>
          <p:blipFill rotWithShape="1">
            <a:blip r:embed="rId2">
              <a:alphaModFix/>
            </a:blip>
            <a:srcRect b="12546" l="28959" r="12546" t="12546"/>
            <a:stretch/>
          </p:blipFill>
          <p:spPr>
            <a:xfrm rot="10800000">
              <a:off x="55999" y="173350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Google Shape;931;p25"/>
            <p:cNvSpPr/>
            <p:nvPr/>
          </p:nvSpPr>
          <p:spPr>
            <a:xfrm rot="1771310">
              <a:off x="1648375" y="4548488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26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934" name="Google Shape;934;p26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935" name="Google Shape;935;p2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2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2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2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2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2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2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2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3" name="Google Shape;943;p26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944" name="Google Shape;944;p2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2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2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2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2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2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2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2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2" name="Google Shape;952;p26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953" name="Google Shape;953;p26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4" name="Google Shape;954;p26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5" name="Google Shape;955;p26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6" name="Google Shape;956;p26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7" name="Google Shape;957;p26"/>
              <p:cNvCxnSpPr/>
              <p:nvPr/>
            </p:nvCxnSpPr>
            <p:spPr>
              <a:xfrm flipH="1" rot="10800000">
                <a:off x="-647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8" name="Google Shape;958;p26"/>
              <p:cNvCxnSpPr/>
              <p:nvPr/>
            </p:nvCxnSpPr>
            <p:spPr>
              <a:xfrm flipH="1" rot="10800000">
                <a:off x="1514439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9" name="Google Shape;959;p26"/>
              <p:cNvCxnSpPr/>
              <p:nvPr/>
            </p:nvCxnSpPr>
            <p:spPr>
              <a:xfrm flipH="1" rot="10800000">
                <a:off x="2941154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0" name="Google Shape;960;p26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1" name="Google Shape;961;p26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2" name="Google Shape;962;p26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3" name="Google Shape;963;p26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4" name="Google Shape;964;p26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965" name="Google Shape;965;p26"/>
          <p:cNvSpPr txBox="1"/>
          <p:nvPr>
            <p:ph type="title"/>
          </p:nvPr>
        </p:nvSpPr>
        <p:spPr>
          <a:xfrm>
            <a:off x="713275" y="382025"/>
            <a:ext cx="4448100" cy="13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66" name="Google Shape;966;p26"/>
          <p:cNvSpPr txBox="1"/>
          <p:nvPr>
            <p:ph idx="1" type="subTitle"/>
          </p:nvPr>
        </p:nvSpPr>
        <p:spPr>
          <a:xfrm>
            <a:off x="713275" y="168347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7" name="Google Shape;967;p26"/>
          <p:cNvSpPr txBox="1"/>
          <p:nvPr/>
        </p:nvSpPr>
        <p:spPr>
          <a:xfrm>
            <a:off x="713275" y="376310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2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968" name="Google Shape;968;p26"/>
          <p:cNvGrpSpPr/>
          <p:nvPr/>
        </p:nvGrpSpPr>
        <p:grpSpPr>
          <a:xfrm>
            <a:off x="-349201" y="7272"/>
            <a:ext cx="9428342" cy="4499445"/>
            <a:chOff x="-349201" y="7272"/>
            <a:chExt cx="9428342" cy="4499445"/>
          </a:xfrm>
        </p:grpSpPr>
        <p:sp>
          <p:nvSpPr>
            <p:cNvPr id="969" name="Google Shape;969;p26"/>
            <p:cNvSpPr/>
            <p:nvPr/>
          </p:nvSpPr>
          <p:spPr>
            <a:xfrm rot="1771310">
              <a:off x="1465550" y="70788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70" name="Google Shape;970;p26"/>
            <p:cNvPicPr preferRelativeResize="0"/>
            <p:nvPr/>
          </p:nvPicPr>
          <p:blipFill rotWithShape="1">
            <a:blip r:embed="rId5">
              <a:alphaModFix/>
            </a:blip>
            <a:srcRect b="12546" l="28959" r="12546" t="12546"/>
            <a:stretch/>
          </p:blipFill>
          <p:spPr>
            <a:xfrm rot="10800000">
              <a:off x="-349201" y="37546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26"/>
            <p:cNvSpPr/>
            <p:nvPr/>
          </p:nvSpPr>
          <p:spPr>
            <a:xfrm rot="1771310">
              <a:off x="8665750" y="4093388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3" name="Google Shape;973;p27"/>
          <p:cNvGrpSpPr/>
          <p:nvPr/>
        </p:nvGrpSpPr>
        <p:grpSpPr>
          <a:xfrm>
            <a:off x="-6475" y="2716224"/>
            <a:ext cx="9250200" cy="2440985"/>
            <a:chOff x="-6475" y="2716224"/>
            <a:chExt cx="9250200" cy="2440985"/>
          </a:xfrm>
        </p:grpSpPr>
        <p:grpSp>
          <p:nvGrpSpPr>
            <p:cNvPr id="974" name="Google Shape;974;p27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975" name="Google Shape;975;p27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6" name="Google Shape;976;p27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7" name="Google Shape;977;p27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8" name="Google Shape;978;p27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9" name="Google Shape;979;p27"/>
              <p:cNvCxnSpPr/>
              <p:nvPr/>
            </p:nvCxnSpPr>
            <p:spPr>
              <a:xfrm flipH="1" rot="10800000">
                <a:off x="-647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0" name="Google Shape;980;p27"/>
              <p:cNvCxnSpPr/>
              <p:nvPr/>
            </p:nvCxnSpPr>
            <p:spPr>
              <a:xfrm flipH="1" rot="10800000">
                <a:off x="1514439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1" name="Google Shape;981;p27"/>
              <p:cNvCxnSpPr/>
              <p:nvPr/>
            </p:nvCxnSpPr>
            <p:spPr>
              <a:xfrm flipH="1" rot="10800000">
                <a:off x="2941154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2" name="Google Shape;982;p27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3" name="Google Shape;983;p27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4" name="Google Shape;984;p27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5" name="Google Shape;985;p27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6" name="Google Shape;986;p27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87" name="Google Shape;987;p27"/>
            <p:cNvGrpSpPr/>
            <p:nvPr/>
          </p:nvGrpSpPr>
          <p:grpSpPr>
            <a:xfrm>
              <a:off x="-6475" y="2716224"/>
              <a:ext cx="9141070" cy="1893600"/>
              <a:chOff x="-6475" y="2716224"/>
              <a:chExt cx="9141070" cy="1893600"/>
            </a:xfrm>
          </p:grpSpPr>
          <p:sp>
            <p:nvSpPr>
              <p:cNvPr id="988" name="Google Shape;988;p27"/>
              <p:cNvSpPr/>
              <p:nvPr/>
            </p:nvSpPr>
            <p:spPr>
              <a:xfrm flipH="1">
                <a:off x="8835795" y="2937530"/>
                <a:ext cx="298800" cy="1672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7"/>
              <p:cNvSpPr/>
              <p:nvPr/>
            </p:nvSpPr>
            <p:spPr>
              <a:xfrm flipH="1">
                <a:off x="8393681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7"/>
              <p:cNvSpPr/>
              <p:nvPr/>
            </p:nvSpPr>
            <p:spPr>
              <a:xfrm flipH="1">
                <a:off x="7951568" y="3330530"/>
                <a:ext cx="298800" cy="1279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7"/>
              <p:cNvSpPr/>
              <p:nvPr/>
            </p:nvSpPr>
            <p:spPr>
              <a:xfrm flipH="1">
                <a:off x="7509454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7"/>
              <p:cNvSpPr/>
              <p:nvPr/>
            </p:nvSpPr>
            <p:spPr>
              <a:xfrm flipH="1">
                <a:off x="7067341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7"/>
              <p:cNvSpPr/>
              <p:nvPr/>
            </p:nvSpPr>
            <p:spPr>
              <a:xfrm flipH="1">
                <a:off x="6625227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7"/>
              <p:cNvSpPr/>
              <p:nvPr/>
            </p:nvSpPr>
            <p:spPr>
              <a:xfrm flipH="1">
                <a:off x="6183114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7"/>
              <p:cNvSpPr/>
              <p:nvPr/>
            </p:nvSpPr>
            <p:spPr>
              <a:xfrm flipH="1">
                <a:off x="5298887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7"/>
              <p:cNvSpPr/>
              <p:nvPr/>
            </p:nvSpPr>
            <p:spPr>
              <a:xfrm>
                <a:off x="-6475" y="2716224"/>
                <a:ext cx="298800" cy="1893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27"/>
              <p:cNvSpPr/>
              <p:nvPr/>
            </p:nvSpPr>
            <p:spPr>
              <a:xfrm>
                <a:off x="435639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27"/>
              <p:cNvSpPr/>
              <p:nvPr/>
            </p:nvSpPr>
            <p:spPr>
              <a:xfrm>
                <a:off x="877752" y="3330530"/>
                <a:ext cx="298800" cy="1279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27"/>
              <p:cNvSpPr/>
              <p:nvPr/>
            </p:nvSpPr>
            <p:spPr>
              <a:xfrm>
                <a:off x="1319866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27"/>
              <p:cNvSpPr/>
              <p:nvPr/>
            </p:nvSpPr>
            <p:spPr>
              <a:xfrm>
                <a:off x="1761979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27"/>
              <p:cNvSpPr/>
              <p:nvPr/>
            </p:nvSpPr>
            <p:spPr>
              <a:xfrm>
                <a:off x="2204093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27"/>
              <p:cNvSpPr/>
              <p:nvPr/>
            </p:nvSpPr>
            <p:spPr>
              <a:xfrm>
                <a:off x="2646206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27"/>
              <p:cNvSpPr/>
              <p:nvPr/>
            </p:nvSpPr>
            <p:spPr>
              <a:xfrm>
                <a:off x="3088320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27"/>
              <p:cNvSpPr/>
              <p:nvPr/>
            </p:nvSpPr>
            <p:spPr>
              <a:xfrm>
                <a:off x="3530433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27"/>
              <p:cNvSpPr/>
              <p:nvPr/>
            </p:nvSpPr>
            <p:spPr>
              <a:xfrm>
                <a:off x="4414660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27"/>
              <p:cNvSpPr/>
              <p:nvPr/>
            </p:nvSpPr>
            <p:spPr>
              <a:xfrm>
                <a:off x="4856773" y="3949130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27"/>
              <p:cNvSpPr/>
              <p:nvPr/>
            </p:nvSpPr>
            <p:spPr>
              <a:xfrm>
                <a:off x="3972546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27"/>
              <p:cNvSpPr/>
              <p:nvPr/>
            </p:nvSpPr>
            <p:spPr>
              <a:xfrm>
                <a:off x="5741000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09" name="Google Shape;1009;p27"/>
          <p:cNvGrpSpPr/>
          <p:nvPr/>
        </p:nvGrpSpPr>
        <p:grpSpPr>
          <a:xfrm>
            <a:off x="-6473" y="337177"/>
            <a:ext cx="9003464" cy="4483123"/>
            <a:chOff x="-6473" y="337177"/>
            <a:chExt cx="9003464" cy="4483123"/>
          </a:xfrm>
        </p:grpSpPr>
        <p:pic>
          <p:nvPicPr>
            <p:cNvPr id="1010" name="Google Shape;1010;p27"/>
            <p:cNvPicPr preferRelativeResize="0"/>
            <p:nvPr/>
          </p:nvPicPr>
          <p:blipFill rotWithShape="1">
            <a:blip r:embed="rId2">
              <a:alphaModFix/>
            </a:blip>
            <a:srcRect b="12546" l="28959" r="12546" t="12546"/>
            <a:stretch/>
          </p:blipFill>
          <p:spPr>
            <a:xfrm rot="10800000">
              <a:off x="-6473" y="4118400"/>
              <a:ext cx="854948" cy="701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1" name="Google Shape;1011;p27"/>
            <p:cNvGrpSpPr/>
            <p:nvPr/>
          </p:nvGrpSpPr>
          <p:grpSpPr>
            <a:xfrm>
              <a:off x="340235" y="337177"/>
              <a:ext cx="745978" cy="516368"/>
              <a:chOff x="923424" y="1580182"/>
              <a:chExt cx="1171264" cy="810752"/>
            </a:xfrm>
          </p:grpSpPr>
          <p:sp>
            <p:nvSpPr>
              <p:cNvPr id="1012" name="Google Shape;1012;p27"/>
              <p:cNvSpPr/>
              <p:nvPr/>
            </p:nvSpPr>
            <p:spPr>
              <a:xfrm>
                <a:off x="923424" y="1782870"/>
                <a:ext cx="468064" cy="405392"/>
              </a:xfrm>
              <a:custGeom>
                <a:rect b="b" l="l" r="r" t="t"/>
                <a:pathLst>
                  <a:path extrusionOk="0" fill="none" h="25337" w="29254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22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27"/>
              <p:cNvSpPr/>
              <p:nvPr/>
            </p:nvSpPr>
            <p:spPr>
              <a:xfrm>
                <a:off x="1626624" y="1782870"/>
                <a:ext cx="468064" cy="405392"/>
              </a:xfrm>
              <a:custGeom>
                <a:rect b="b" l="l" r="r" t="t"/>
                <a:pathLst>
                  <a:path extrusionOk="0" fill="none" h="25337" w="29254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22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27"/>
              <p:cNvSpPr/>
              <p:nvPr/>
            </p:nvSpPr>
            <p:spPr>
              <a:xfrm>
                <a:off x="1274896" y="1580182"/>
                <a:ext cx="468096" cy="405392"/>
              </a:xfrm>
              <a:custGeom>
                <a:rect b="b" l="l" r="r" t="t"/>
                <a:pathLst>
                  <a:path extrusionOk="0" fill="none" h="25337" w="29256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22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27"/>
              <p:cNvSpPr/>
              <p:nvPr/>
            </p:nvSpPr>
            <p:spPr>
              <a:xfrm>
                <a:off x="1274896" y="1985558"/>
                <a:ext cx="468096" cy="405376"/>
              </a:xfrm>
              <a:custGeom>
                <a:rect b="b" l="l" r="r" t="t"/>
                <a:pathLst>
                  <a:path extrusionOk="0" fill="none" h="25336" w="29256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22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6" name="Google Shape;1016;p27"/>
            <p:cNvSpPr/>
            <p:nvPr/>
          </p:nvSpPr>
          <p:spPr>
            <a:xfrm rot="1771310">
              <a:off x="8583600" y="1804538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8"/>
          <p:cNvSpPr/>
          <p:nvPr/>
        </p:nvSpPr>
        <p:spPr>
          <a:xfrm flipH="1">
            <a:off x="5298887" y="4148330"/>
            <a:ext cx="298800" cy="4614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28"/>
          <p:cNvSpPr/>
          <p:nvPr/>
        </p:nvSpPr>
        <p:spPr>
          <a:xfrm>
            <a:off x="3530425" y="4148329"/>
            <a:ext cx="298800" cy="4614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28"/>
          <p:cNvSpPr/>
          <p:nvPr/>
        </p:nvSpPr>
        <p:spPr>
          <a:xfrm>
            <a:off x="4414650" y="4401830"/>
            <a:ext cx="298800" cy="2079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28"/>
          <p:cNvSpPr/>
          <p:nvPr/>
        </p:nvSpPr>
        <p:spPr>
          <a:xfrm>
            <a:off x="4856775" y="4257354"/>
            <a:ext cx="298800" cy="3525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28"/>
          <p:cNvSpPr/>
          <p:nvPr/>
        </p:nvSpPr>
        <p:spPr>
          <a:xfrm>
            <a:off x="3972550" y="4257352"/>
            <a:ext cx="298800" cy="3525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3" name="Google Shape;1023;p28"/>
          <p:cNvGrpSpPr/>
          <p:nvPr/>
        </p:nvGrpSpPr>
        <p:grpSpPr>
          <a:xfrm>
            <a:off x="-6475" y="1955300"/>
            <a:ext cx="9250200" cy="3201909"/>
            <a:chOff x="-6475" y="1955300"/>
            <a:chExt cx="9250200" cy="3201909"/>
          </a:xfrm>
        </p:grpSpPr>
        <p:grpSp>
          <p:nvGrpSpPr>
            <p:cNvPr id="1024" name="Google Shape;1024;p2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025" name="Google Shape;1025;p2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6" name="Google Shape;1026;p2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7" name="Google Shape;1027;p2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8" name="Google Shape;1028;p2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9" name="Google Shape;1029;p28"/>
              <p:cNvCxnSpPr/>
              <p:nvPr/>
            </p:nvCxnSpPr>
            <p:spPr>
              <a:xfrm flipH="1" rot="10800000">
                <a:off x="-647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0" name="Google Shape;1030;p28"/>
              <p:cNvCxnSpPr/>
              <p:nvPr/>
            </p:nvCxnSpPr>
            <p:spPr>
              <a:xfrm flipH="1" rot="10800000">
                <a:off x="1514439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1" name="Google Shape;1031;p28"/>
              <p:cNvCxnSpPr/>
              <p:nvPr/>
            </p:nvCxnSpPr>
            <p:spPr>
              <a:xfrm flipH="1" rot="10800000">
                <a:off x="2941154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2" name="Google Shape;1032;p2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3" name="Google Shape;1033;p2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4" name="Google Shape;1034;p2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5" name="Google Shape;1035;p2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6" name="Google Shape;1036;p2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037" name="Google Shape;1037;p28"/>
            <p:cNvGrpSpPr/>
            <p:nvPr/>
          </p:nvGrpSpPr>
          <p:grpSpPr>
            <a:xfrm>
              <a:off x="-6475" y="1955300"/>
              <a:ext cx="9141075" cy="2654569"/>
              <a:chOff x="-6475" y="1955300"/>
              <a:chExt cx="9141075" cy="2654569"/>
            </a:xfrm>
          </p:grpSpPr>
          <p:sp>
            <p:nvSpPr>
              <p:cNvPr id="1038" name="Google Shape;1038;p28"/>
              <p:cNvSpPr/>
              <p:nvPr/>
            </p:nvSpPr>
            <p:spPr>
              <a:xfrm flipH="1">
                <a:off x="8835800" y="1955324"/>
                <a:ext cx="298800" cy="2654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 flipH="1">
                <a:off x="8393675" y="2253901"/>
                <a:ext cx="298800" cy="2355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 flipH="1">
                <a:off x="7951575" y="2619897"/>
                <a:ext cx="298800" cy="1989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 flipH="1">
                <a:off x="7509450" y="2985922"/>
                <a:ext cx="298800" cy="1623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 flipH="1">
                <a:off x="7067350" y="3429010"/>
                <a:ext cx="298800" cy="1180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 flipH="1">
                <a:off x="6625225" y="3631269"/>
                <a:ext cx="298800" cy="978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 flipH="1">
                <a:off x="6183125" y="3775752"/>
                <a:ext cx="298800" cy="834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>
                <a:off x="-6475" y="1955300"/>
                <a:ext cx="298800" cy="2654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>
                <a:off x="435650" y="2253901"/>
                <a:ext cx="298800" cy="2355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>
                <a:off x="877750" y="2619897"/>
                <a:ext cx="298800" cy="1989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>
                <a:off x="1319875" y="2985922"/>
                <a:ext cx="298800" cy="1623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>
                <a:off x="1761975" y="3429001"/>
                <a:ext cx="298800" cy="1180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>
                <a:off x="2204100" y="3631269"/>
                <a:ext cx="298800" cy="978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>
                <a:off x="2646200" y="3775752"/>
                <a:ext cx="298800" cy="834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>
                <a:off x="3088325" y="3949122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>
                <a:off x="5741001" y="3949122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4" name="Google Shape;1054;p28"/>
          <p:cNvGrpSpPr/>
          <p:nvPr/>
        </p:nvGrpSpPr>
        <p:grpSpPr>
          <a:xfrm>
            <a:off x="1344296" y="-3"/>
            <a:ext cx="7921842" cy="5143495"/>
            <a:chOff x="1344296" y="-3"/>
            <a:chExt cx="7921842" cy="5143495"/>
          </a:xfrm>
        </p:grpSpPr>
        <p:pic>
          <p:nvPicPr>
            <p:cNvPr id="1055" name="Google Shape;1055;p28"/>
            <p:cNvPicPr preferRelativeResize="0"/>
            <p:nvPr/>
          </p:nvPicPr>
          <p:blipFill rotWithShape="1">
            <a:blip r:embed="rId2">
              <a:alphaModFix/>
            </a:blip>
            <a:srcRect b="12546" l="28959" r="12546" t="12546"/>
            <a:stretch/>
          </p:blipFill>
          <p:spPr>
            <a:xfrm rot="10800000">
              <a:off x="8344502" y="3058875"/>
              <a:ext cx="854948" cy="701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56" name="Google Shape;1056;p28"/>
            <p:cNvGrpSpPr/>
            <p:nvPr/>
          </p:nvGrpSpPr>
          <p:grpSpPr>
            <a:xfrm>
              <a:off x="8520160" y="433502"/>
              <a:ext cx="745978" cy="516368"/>
              <a:chOff x="923424" y="1580182"/>
              <a:chExt cx="1171264" cy="810752"/>
            </a:xfrm>
          </p:grpSpPr>
          <p:sp>
            <p:nvSpPr>
              <p:cNvPr id="1057" name="Google Shape;1057;p28"/>
              <p:cNvSpPr/>
              <p:nvPr/>
            </p:nvSpPr>
            <p:spPr>
              <a:xfrm>
                <a:off x="923424" y="1782870"/>
                <a:ext cx="468064" cy="405392"/>
              </a:xfrm>
              <a:custGeom>
                <a:rect b="b" l="l" r="r" t="t"/>
                <a:pathLst>
                  <a:path extrusionOk="0" fill="none" h="25337" w="29254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22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>
                <a:off x="1626624" y="1782870"/>
                <a:ext cx="468064" cy="405392"/>
              </a:xfrm>
              <a:custGeom>
                <a:rect b="b" l="l" r="r" t="t"/>
                <a:pathLst>
                  <a:path extrusionOk="0" fill="none" h="25337" w="29254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22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>
                <a:off x="1274896" y="1580182"/>
                <a:ext cx="468096" cy="405392"/>
              </a:xfrm>
              <a:custGeom>
                <a:rect b="b" l="l" r="r" t="t"/>
                <a:pathLst>
                  <a:path extrusionOk="0" fill="none" h="25337" w="29256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22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>
                <a:off x="1274896" y="1985558"/>
                <a:ext cx="468096" cy="405376"/>
              </a:xfrm>
              <a:custGeom>
                <a:rect b="b" l="l" r="r" t="t"/>
                <a:pathLst>
                  <a:path extrusionOk="0" fill="none" h="25336" w="29256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22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1" name="Google Shape;1061;p28"/>
            <p:cNvSpPr/>
            <p:nvPr/>
          </p:nvSpPr>
          <p:spPr>
            <a:xfrm rot="1771310">
              <a:off x="2062725" y="63513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8"/>
            <p:cNvSpPr/>
            <p:nvPr/>
          </p:nvSpPr>
          <p:spPr>
            <a:xfrm rot="1771310">
              <a:off x="1407750" y="4730163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4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82" name="Google Shape;82;p4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" name="Google Shape;91;p4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92" name="Google Shape;92;p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" name="Google Shape;100;p4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01" name="Google Shape;101;p4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" name="Google Shape;102;p4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" name="Google Shape;103;p4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" name="Google Shape;104;p4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" name="Google Shape;105;p4"/>
              <p:cNvCxnSpPr/>
              <p:nvPr/>
            </p:nvCxnSpPr>
            <p:spPr>
              <a:xfrm flipH="1" rot="10800000">
                <a:off x="-647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6" name="Google Shape;106;p4"/>
              <p:cNvCxnSpPr/>
              <p:nvPr/>
            </p:nvCxnSpPr>
            <p:spPr>
              <a:xfrm flipH="1" rot="10800000">
                <a:off x="1514439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" name="Google Shape;107;p4"/>
              <p:cNvCxnSpPr/>
              <p:nvPr/>
            </p:nvCxnSpPr>
            <p:spPr>
              <a:xfrm flipH="1" rot="10800000">
                <a:off x="2941154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" name="Google Shape;108;p4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" name="Google Shape;109;p4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" name="Google Shape;110;p4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" name="Google Shape;111;p4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" name="Google Shape;112;p4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13" name="Google Shape;113;p4"/>
          <p:cNvSpPr txBox="1"/>
          <p:nvPr>
            <p:ph type="title"/>
          </p:nvPr>
        </p:nvSpPr>
        <p:spPr>
          <a:xfrm>
            <a:off x="72677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4" name="Google Shape;114;p4"/>
          <p:cNvSpPr txBox="1"/>
          <p:nvPr>
            <p:ph idx="1" type="body"/>
          </p:nvPr>
        </p:nvSpPr>
        <p:spPr>
          <a:xfrm>
            <a:off x="720000" y="1215750"/>
            <a:ext cx="7704000" cy="32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 sz="125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■"/>
              <a:defRPr/>
            </a:lvl9pPr>
          </a:lstStyle>
          <a:p/>
        </p:txBody>
      </p:sp>
      <p:grpSp>
        <p:nvGrpSpPr>
          <p:cNvPr id="115" name="Google Shape;115;p4"/>
          <p:cNvGrpSpPr/>
          <p:nvPr/>
        </p:nvGrpSpPr>
        <p:grpSpPr>
          <a:xfrm>
            <a:off x="107596" y="-37390"/>
            <a:ext cx="8990470" cy="5118232"/>
            <a:chOff x="107596" y="-37390"/>
            <a:chExt cx="8990470" cy="5118232"/>
          </a:xfrm>
        </p:grpSpPr>
        <p:sp>
          <p:nvSpPr>
            <p:cNvPr id="116" name="Google Shape;116;p4"/>
            <p:cNvSpPr/>
            <p:nvPr/>
          </p:nvSpPr>
          <p:spPr>
            <a:xfrm rot="1771310">
              <a:off x="171050" y="1907763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1771310">
              <a:off x="8684675" y="4019938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8" name="Google Shape;118;p4"/>
            <p:cNvPicPr preferRelativeResize="0"/>
            <p:nvPr/>
          </p:nvPicPr>
          <p:blipFill rotWithShape="1">
            <a:blip r:embed="rId2">
              <a:alphaModFix/>
            </a:blip>
            <a:srcRect b="12546" l="28959" r="12546" t="12546"/>
            <a:stretch/>
          </p:blipFill>
          <p:spPr>
            <a:xfrm rot="10800000">
              <a:off x="8198674" y="178440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4"/>
            <p:cNvSpPr/>
            <p:nvPr/>
          </p:nvSpPr>
          <p:spPr>
            <a:xfrm rot="1771310">
              <a:off x="2650250" y="4667513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rot="1771310">
              <a:off x="5608475" y="190213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" name="Google Shape;121;p4"/>
            <p:cNvGrpSpPr/>
            <p:nvPr/>
          </p:nvGrpSpPr>
          <p:grpSpPr>
            <a:xfrm>
              <a:off x="340180" y="-37390"/>
              <a:ext cx="746095" cy="516368"/>
              <a:chOff x="923424" y="1580182"/>
              <a:chExt cx="1171264" cy="810752"/>
            </a:xfrm>
          </p:grpSpPr>
          <p:sp>
            <p:nvSpPr>
              <p:cNvPr id="122" name="Google Shape;122;p4"/>
              <p:cNvSpPr/>
              <p:nvPr/>
            </p:nvSpPr>
            <p:spPr>
              <a:xfrm>
                <a:off x="923424" y="1782870"/>
                <a:ext cx="468064" cy="405392"/>
              </a:xfrm>
              <a:custGeom>
                <a:rect b="b" l="l" r="r" t="t"/>
                <a:pathLst>
                  <a:path extrusionOk="0" fill="none" h="25337" w="29254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22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1626624" y="1782870"/>
                <a:ext cx="468064" cy="405392"/>
              </a:xfrm>
              <a:custGeom>
                <a:rect b="b" l="l" r="r" t="t"/>
                <a:pathLst>
                  <a:path extrusionOk="0" fill="none" h="25337" w="29254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22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1274896" y="1580182"/>
                <a:ext cx="468096" cy="405392"/>
              </a:xfrm>
              <a:custGeom>
                <a:rect b="b" l="l" r="r" t="t"/>
                <a:pathLst>
                  <a:path extrusionOk="0" fill="none" h="25337" w="29256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22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1274896" y="1985558"/>
                <a:ext cx="468096" cy="405376"/>
              </a:xfrm>
              <a:custGeom>
                <a:rect b="b" l="l" r="r" t="t"/>
                <a:pathLst>
                  <a:path extrusionOk="0" fill="none" h="25336" w="29256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228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5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128" name="Google Shape;128;p5"/>
            <p:cNvGrpSpPr/>
            <p:nvPr/>
          </p:nvGrpSpPr>
          <p:grpSpPr>
            <a:xfrm flipH="1">
              <a:off x="5831182" y="2927242"/>
              <a:ext cx="3303413" cy="1672498"/>
              <a:chOff x="-6475" y="2302000"/>
              <a:chExt cx="3303413" cy="1866002"/>
            </a:xfrm>
          </p:grpSpPr>
          <p:sp>
            <p:nvSpPr>
              <p:cNvPr id="129" name="Google Shape;129;p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2568895" y="3278202"/>
                <a:ext cx="298800" cy="889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" name="Google Shape;137;p5"/>
            <p:cNvGrpSpPr/>
            <p:nvPr/>
          </p:nvGrpSpPr>
          <p:grpSpPr>
            <a:xfrm>
              <a:off x="-6475" y="2927242"/>
              <a:ext cx="3303413" cy="1672498"/>
              <a:chOff x="-6475" y="2302000"/>
              <a:chExt cx="3303413" cy="1866002"/>
            </a:xfrm>
          </p:grpSpPr>
          <p:sp>
            <p:nvSpPr>
              <p:cNvPr id="138" name="Google Shape;138;p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2568900" y="3278202"/>
                <a:ext cx="298800" cy="889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5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47" name="Google Shape;147;p5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" name="Google Shape;148;p5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" name="Google Shape;149;p5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" name="Google Shape;150;p5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" name="Google Shape;151;p5"/>
              <p:cNvCxnSpPr/>
              <p:nvPr/>
            </p:nvCxnSpPr>
            <p:spPr>
              <a:xfrm flipH="1" rot="10800000">
                <a:off x="-647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" name="Google Shape;152;p5"/>
              <p:cNvCxnSpPr/>
              <p:nvPr/>
            </p:nvCxnSpPr>
            <p:spPr>
              <a:xfrm flipH="1" rot="10800000">
                <a:off x="1514439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" name="Google Shape;153;p5"/>
              <p:cNvCxnSpPr/>
              <p:nvPr/>
            </p:nvCxnSpPr>
            <p:spPr>
              <a:xfrm flipH="1" rot="10800000">
                <a:off x="2941154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" name="Google Shape;154;p5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" name="Google Shape;155;p5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" name="Google Shape;156;p5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" name="Google Shape;157;p5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" name="Google Shape;158;p5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59" name="Google Shape;159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0" name="Google Shape;160;p5"/>
          <p:cNvSpPr txBox="1"/>
          <p:nvPr>
            <p:ph idx="1" type="subTitle"/>
          </p:nvPr>
        </p:nvSpPr>
        <p:spPr>
          <a:xfrm>
            <a:off x="5067663" y="3843786"/>
            <a:ext cx="220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1" name="Google Shape;161;p5"/>
          <p:cNvSpPr txBox="1"/>
          <p:nvPr>
            <p:ph idx="2" type="subTitle"/>
          </p:nvPr>
        </p:nvSpPr>
        <p:spPr>
          <a:xfrm>
            <a:off x="1867426" y="3843786"/>
            <a:ext cx="220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5"/>
          <p:cNvSpPr txBox="1"/>
          <p:nvPr>
            <p:ph idx="3" type="subTitle"/>
          </p:nvPr>
        </p:nvSpPr>
        <p:spPr>
          <a:xfrm>
            <a:off x="5067663" y="3385125"/>
            <a:ext cx="2208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5"/>
          <p:cNvSpPr txBox="1"/>
          <p:nvPr>
            <p:ph idx="4" type="subTitle"/>
          </p:nvPr>
        </p:nvSpPr>
        <p:spPr>
          <a:xfrm>
            <a:off x="1867426" y="3385125"/>
            <a:ext cx="2208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64" name="Google Shape;164;p5"/>
          <p:cNvGrpSpPr/>
          <p:nvPr/>
        </p:nvGrpSpPr>
        <p:grpSpPr>
          <a:xfrm>
            <a:off x="910021" y="62647"/>
            <a:ext cx="7759170" cy="4779770"/>
            <a:chOff x="910021" y="62647"/>
            <a:chExt cx="7759170" cy="4779770"/>
          </a:xfrm>
        </p:grpSpPr>
        <p:sp>
          <p:nvSpPr>
            <p:cNvPr id="165" name="Google Shape;165;p5"/>
            <p:cNvSpPr/>
            <p:nvPr/>
          </p:nvSpPr>
          <p:spPr>
            <a:xfrm rot="1771310">
              <a:off x="8255800" y="427138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rot="1771310">
              <a:off x="1930850" y="126163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rot="1771310">
              <a:off x="973475" y="4429088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6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170" name="Google Shape;170;p6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171" name="Google Shape;171;p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" name="Google Shape;179;p6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180" name="Google Shape;180;p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" name="Google Shape;188;p6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89" name="Google Shape;189;p6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" name="Google Shape;190;p6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" name="Google Shape;191;p6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" name="Google Shape;192;p6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" name="Google Shape;193;p6"/>
              <p:cNvCxnSpPr/>
              <p:nvPr/>
            </p:nvCxnSpPr>
            <p:spPr>
              <a:xfrm flipH="1" rot="10800000">
                <a:off x="-647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" name="Google Shape;194;p6"/>
              <p:cNvCxnSpPr/>
              <p:nvPr/>
            </p:nvCxnSpPr>
            <p:spPr>
              <a:xfrm flipH="1" rot="10800000">
                <a:off x="1514439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" name="Google Shape;195;p6"/>
              <p:cNvCxnSpPr/>
              <p:nvPr/>
            </p:nvCxnSpPr>
            <p:spPr>
              <a:xfrm flipH="1" rot="10800000">
                <a:off x="2941154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" name="Google Shape;196;p6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" name="Google Shape;197;p6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8" name="Google Shape;198;p6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9" name="Google Shape;199;p6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0" name="Google Shape;200;p6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01" name="Google Shape;201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02" name="Google Shape;202;p6"/>
          <p:cNvGrpSpPr/>
          <p:nvPr/>
        </p:nvGrpSpPr>
        <p:grpSpPr>
          <a:xfrm>
            <a:off x="-213729" y="-163478"/>
            <a:ext cx="9457454" cy="4033703"/>
            <a:chOff x="-213729" y="-163478"/>
            <a:chExt cx="9457454" cy="4033703"/>
          </a:xfrm>
        </p:grpSpPr>
        <p:sp>
          <p:nvSpPr>
            <p:cNvPr id="203" name="Google Shape;203;p6"/>
            <p:cNvSpPr/>
            <p:nvPr/>
          </p:nvSpPr>
          <p:spPr>
            <a:xfrm rot="1771310">
              <a:off x="7280225" y="-99962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 rot="1771310">
              <a:off x="-150275" y="2595013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5" name="Google Shape;205;p6"/>
            <p:cNvPicPr preferRelativeResize="0"/>
            <p:nvPr/>
          </p:nvPicPr>
          <p:blipFill rotWithShape="1">
            <a:blip r:embed="rId2">
              <a:alphaModFix/>
            </a:blip>
            <a:srcRect b="12546" l="28959" r="12546" t="12546"/>
            <a:stretch/>
          </p:blipFill>
          <p:spPr>
            <a:xfrm rot="10800000">
              <a:off x="8517074" y="327367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7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208" name="Google Shape;208;p7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209" name="Google Shape;209;p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7" name="Google Shape;217;p7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18" name="Google Shape;218;p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7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27" name="Google Shape;227;p7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" name="Google Shape;228;p7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" name="Google Shape;229;p7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" name="Google Shape;230;p7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1" name="Google Shape;231;p7"/>
              <p:cNvCxnSpPr/>
              <p:nvPr/>
            </p:nvCxnSpPr>
            <p:spPr>
              <a:xfrm flipH="1" rot="10800000">
                <a:off x="-647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" name="Google Shape;232;p7"/>
              <p:cNvCxnSpPr/>
              <p:nvPr/>
            </p:nvCxnSpPr>
            <p:spPr>
              <a:xfrm flipH="1" rot="10800000">
                <a:off x="1514439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" name="Google Shape;233;p7"/>
              <p:cNvCxnSpPr/>
              <p:nvPr/>
            </p:nvCxnSpPr>
            <p:spPr>
              <a:xfrm flipH="1" rot="10800000">
                <a:off x="2941154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" name="Google Shape;234;p7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" name="Google Shape;235;p7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" name="Google Shape;236;p7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" name="Google Shape;237;p7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8" name="Google Shape;238;p7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39" name="Google Shape;239;p7"/>
          <p:cNvSpPr txBox="1"/>
          <p:nvPr>
            <p:ph type="title"/>
          </p:nvPr>
        </p:nvSpPr>
        <p:spPr>
          <a:xfrm>
            <a:off x="723325" y="539500"/>
            <a:ext cx="4602600" cy="11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0" name="Google Shape;240;p7"/>
          <p:cNvSpPr txBox="1"/>
          <p:nvPr>
            <p:ph idx="1" type="subTitle"/>
          </p:nvPr>
        </p:nvSpPr>
        <p:spPr>
          <a:xfrm>
            <a:off x="720000" y="1738900"/>
            <a:ext cx="4602600" cy="19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1" name="Google Shape;241;p7"/>
          <p:cNvGrpSpPr/>
          <p:nvPr/>
        </p:nvGrpSpPr>
        <p:grpSpPr>
          <a:xfrm>
            <a:off x="2367796" y="-196653"/>
            <a:ext cx="7063013" cy="4638545"/>
            <a:chOff x="2367796" y="-196653"/>
            <a:chExt cx="7063013" cy="4638545"/>
          </a:xfrm>
        </p:grpSpPr>
        <p:sp>
          <p:nvSpPr>
            <p:cNvPr id="242" name="Google Shape;242;p7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 rot="1771310">
              <a:off x="8643475" y="4028563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4" name="Google Shape;244;p7"/>
            <p:cNvPicPr preferRelativeResize="0"/>
            <p:nvPr/>
          </p:nvPicPr>
          <p:blipFill rotWithShape="1">
            <a:blip r:embed="rId2">
              <a:alphaModFix/>
            </a:blip>
            <a:srcRect b="12546" l="28959" r="12546" t="12546"/>
            <a:stretch/>
          </p:blipFill>
          <p:spPr>
            <a:xfrm rot="-2524089">
              <a:off x="8597923" y="931801"/>
              <a:ext cx="726650" cy="5965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p7"/>
          <p:cNvSpPr/>
          <p:nvPr/>
        </p:nvSpPr>
        <p:spPr>
          <a:xfrm rot="1771233">
            <a:off x="5380874" y="1566740"/>
            <a:ext cx="3479443" cy="3478241"/>
          </a:xfrm>
          <a:custGeom>
            <a:rect b="b" l="l" r="r" t="t"/>
            <a:pathLst>
              <a:path extrusionOk="0" h="36610" w="3661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8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248" name="Google Shape;248;p8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249" name="Google Shape;249;p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" name="Google Shape;257;p8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58" name="Google Shape;258;p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6" name="Google Shape;266;p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67" name="Google Shape;267;p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8" name="Google Shape;268;p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9" name="Google Shape;269;p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0" name="Google Shape;270;p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1" name="Google Shape;271;p8"/>
              <p:cNvCxnSpPr/>
              <p:nvPr/>
            </p:nvCxnSpPr>
            <p:spPr>
              <a:xfrm flipH="1" rot="10800000">
                <a:off x="-647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2" name="Google Shape;272;p8"/>
              <p:cNvCxnSpPr/>
              <p:nvPr/>
            </p:nvCxnSpPr>
            <p:spPr>
              <a:xfrm flipH="1" rot="10800000">
                <a:off x="1514439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3" name="Google Shape;273;p8"/>
              <p:cNvCxnSpPr/>
              <p:nvPr/>
            </p:nvCxnSpPr>
            <p:spPr>
              <a:xfrm flipH="1" rot="10800000">
                <a:off x="2941154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4" name="Google Shape;274;p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5" name="Google Shape;275;p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6" name="Google Shape;276;p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7" name="Google Shape;277;p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8" name="Google Shape;278;p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79" name="Google Shape;279;p8"/>
          <p:cNvSpPr txBox="1"/>
          <p:nvPr>
            <p:ph type="title"/>
          </p:nvPr>
        </p:nvSpPr>
        <p:spPr>
          <a:xfrm>
            <a:off x="719988" y="754313"/>
            <a:ext cx="5797500" cy="22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80" name="Google Shape;280;p8"/>
          <p:cNvGrpSpPr/>
          <p:nvPr/>
        </p:nvGrpSpPr>
        <p:grpSpPr>
          <a:xfrm>
            <a:off x="66224" y="-220453"/>
            <a:ext cx="6082317" cy="5062870"/>
            <a:chOff x="66224" y="-220453"/>
            <a:chExt cx="6082317" cy="5062870"/>
          </a:xfrm>
        </p:grpSpPr>
        <p:sp>
          <p:nvSpPr>
            <p:cNvPr id="281" name="Google Shape;281;p8"/>
            <p:cNvSpPr/>
            <p:nvPr/>
          </p:nvSpPr>
          <p:spPr>
            <a:xfrm rot="1771310">
              <a:off x="5735150" y="-156937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 rot="1771310">
              <a:off x="4397025" y="4429088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 rot="1771310">
              <a:off x="306600" y="264988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4" name="Google Shape;284;p8"/>
            <p:cNvPicPr preferRelativeResize="0"/>
            <p:nvPr/>
          </p:nvPicPr>
          <p:blipFill rotWithShape="1">
            <a:blip r:embed="rId2">
              <a:alphaModFix/>
            </a:blip>
            <a:srcRect b="12546" l="28959" r="12546" t="12546"/>
            <a:stretch/>
          </p:blipFill>
          <p:spPr>
            <a:xfrm rot="10800000">
              <a:off x="66224" y="27645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9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287" name="Google Shape;287;p9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288" name="Google Shape;288;p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" name="Google Shape;296;p9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97" name="Google Shape;297;p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5" name="Google Shape;305;p9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306" name="Google Shape;306;p9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7" name="Google Shape;307;p9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8" name="Google Shape;308;p9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9" name="Google Shape;309;p9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0" name="Google Shape;310;p9"/>
              <p:cNvCxnSpPr/>
              <p:nvPr/>
            </p:nvCxnSpPr>
            <p:spPr>
              <a:xfrm flipH="1" rot="10800000">
                <a:off x="-647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1" name="Google Shape;311;p9"/>
              <p:cNvCxnSpPr/>
              <p:nvPr/>
            </p:nvCxnSpPr>
            <p:spPr>
              <a:xfrm flipH="1" rot="10800000">
                <a:off x="1514439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2" name="Google Shape;312;p9"/>
              <p:cNvCxnSpPr/>
              <p:nvPr/>
            </p:nvCxnSpPr>
            <p:spPr>
              <a:xfrm flipH="1" rot="10800000">
                <a:off x="2941154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3" name="Google Shape;313;p9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4" name="Google Shape;314;p9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5" name="Google Shape;315;p9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6" name="Google Shape;316;p9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7" name="Google Shape;317;p9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18" name="Google Shape;318;p9"/>
          <p:cNvSpPr txBox="1"/>
          <p:nvPr>
            <p:ph type="title"/>
          </p:nvPr>
        </p:nvSpPr>
        <p:spPr>
          <a:xfrm>
            <a:off x="713225" y="1472700"/>
            <a:ext cx="4458900" cy="13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9" name="Google Shape;319;p9"/>
          <p:cNvSpPr txBox="1"/>
          <p:nvPr>
            <p:ph idx="1" type="subTitle"/>
          </p:nvPr>
        </p:nvSpPr>
        <p:spPr>
          <a:xfrm>
            <a:off x="886509" y="2980525"/>
            <a:ext cx="42855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0" name="Google Shape;320;p9"/>
          <p:cNvGrpSpPr/>
          <p:nvPr/>
        </p:nvGrpSpPr>
        <p:grpSpPr>
          <a:xfrm>
            <a:off x="1080609" y="-196653"/>
            <a:ext cx="7952267" cy="5135645"/>
            <a:chOff x="1080609" y="-196653"/>
            <a:chExt cx="7952267" cy="5135645"/>
          </a:xfrm>
        </p:grpSpPr>
        <p:sp>
          <p:nvSpPr>
            <p:cNvPr id="321" name="Google Shape;321;p9"/>
            <p:cNvSpPr/>
            <p:nvPr/>
          </p:nvSpPr>
          <p:spPr>
            <a:xfrm rot="1771310">
              <a:off x="8255800" y="-55562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 rot="1771310">
              <a:off x="1144063" y="4525663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4" name="Google Shape;324;p9"/>
            <p:cNvPicPr preferRelativeResize="0"/>
            <p:nvPr/>
          </p:nvPicPr>
          <p:blipFill rotWithShape="1">
            <a:blip r:embed="rId2">
              <a:alphaModFix/>
            </a:blip>
            <a:srcRect b="12546" l="28959" r="12546" t="12546"/>
            <a:stretch/>
          </p:blipFill>
          <p:spPr>
            <a:xfrm rot="10800000">
              <a:off x="8306224" y="11809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0"/>
          <p:cNvSpPr txBox="1"/>
          <p:nvPr>
            <p:ph type="title"/>
          </p:nvPr>
        </p:nvSpPr>
        <p:spPr>
          <a:xfrm>
            <a:off x="713225" y="539500"/>
            <a:ext cx="5838000" cy="1179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27" name="Google Shape;327;p10"/>
          <p:cNvGrpSpPr/>
          <p:nvPr/>
        </p:nvGrpSpPr>
        <p:grpSpPr>
          <a:xfrm>
            <a:off x="73471" y="-235628"/>
            <a:ext cx="8720629" cy="5379120"/>
            <a:chOff x="73471" y="-235628"/>
            <a:chExt cx="8720629" cy="5379120"/>
          </a:xfrm>
        </p:grpSpPr>
        <p:sp>
          <p:nvSpPr>
            <p:cNvPr id="328" name="Google Shape;328;p10"/>
            <p:cNvSpPr/>
            <p:nvPr/>
          </p:nvSpPr>
          <p:spPr>
            <a:xfrm rot="1771310">
              <a:off x="136925" y="2276476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0"/>
            <p:cNvSpPr/>
            <p:nvPr/>
          </p:nvSpPr>
          <p:spPr>
            <a:xfrm rot="1771310">
              <a:off x="5907475" y="-172112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0"/>
            <p:cNvSpPr/>
            <p:nvPr/>
          </p:nvSpPr>
          <p:spPr>
            <a:xfrm rot="1771310">
              <a:off x="3415400" y="4730163"/>
              <a:ext cx="349937" cy="349812"/>
            </a:xfrm>
            <a:custGeom>
              <a:rect b="b" l="l" r="r" t="t"/>
              <a:pathLst>
                <a:path extrusionOk="0" h="36610" w="3661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1" name="Google Shape;331;p10"/>
            <p:cNvPicPr preferRelativeResize="0"/>
            <p:nvPr/>
          </p:nvPicPr>
          <p:blipFill rotWithShape="1">
            <a:blip r:embed="rId2">
              <a:alphaModFix/>
            </a:blip>
            <a:srcRect b="12546" l="28959" r="12546" t="12546"/>
            <a:stretch/>
          </p:blipFill>
          <p:spPr>
            <a:xfrm rot="10800000">
              <a:off x="8067449" y="2412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cular One"/>
              <a:buNone/>
              <a:defRPr sz="35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29"/>
          <p:cNvSpPr txBox="1"/>
          <p:nvPr>
            <p:ph idx="2" type="ctrTitle"/>
          </p:nvPr>
        </p:nvSpPr>
        <p:spPr>
          <a:xfrm>
            <a:off x="713225" y="992000"/>
            <a:ext cx="5293200" cy="23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Build an End-to-End IoT System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68" name="Google Shape;1068;p29"/>
          <p:cNvSpPr/>
          <p:nvPr/>
        </p:nvSpPr>
        <p:spPr>
          <a:xfrm>
            <a:off x="822951" y="3743150"/>
            <a:ext cx="4728900" cy="418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29"/>
          <p:cNvSpPr txBox="1"/>
          <p:nvPr>
            <p:ph type="ctrTitle"/>
          </p:nvPr>
        </p:nvSpPr>
        <p:spPr>
          <a:xfrm>
            <a:off x="713225" y="525800"/>
            <a:ext cx="63483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Assignment 8: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0" name="Google Shape;1070;p29"/>
          <p:cNvSpPr txBox="1"/>
          <p:nvPr>
            <p:ph idx="1" type="subTitle"/>
          </p:nvPr>
        </p:nvSpPr>
        <p:spPr>
          <a:xfrm>
            <a:off x="822950" y="3743150"/>
            <a:ext cx="47289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By Karla Chuprinski &amp; Montserrat Alonso (Group 9)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071" name="Google Shape;1071;p29"/>
          <p:cNvGrpSpPr/>
          <p:nvPr/>
        </p:nvGrpSpPr>
        <p:grpSpPr>
          <a:xfrm>
            <a:off x="5768331" y="2010972"/>
            <a:ext cx="2982003" cy="2825777"/>
            <a:chOff x="405994" y="1318049"/>
            <a:chExt cx="3395199" cy="3217326"/>
          </a:xfrm>
        </p:grpSpPr>
        <p:pic>
          <p:nvPicPr>
            <p:cNvPr id="1072" name="Google Shape;1072;p29"/>
            <p:cNvPicPr preferRelativeResize="0"/>
            <p:nvPr/>
          </p:nvPicPr>
          <p:blipFill rotWithShape="1">
            <a:blip r:embed="rId3">
              <a:alphaModFix/>
            </a:blip>
            <a:srcRect b="0" l="0" r="0" t="14449"/>
            <a:stretch/>
          </p:blipFill>
          <p:spPr>
            <a:xfrm>
              <a:off x="405994" y="1318049"/>
              <a:ext cx="3395199" cy="3217326"/>
            </a:xfrm>
            <a:prstGeom prst="rect">
              <a:avLst/>
            </a:prstGeom>
            <a:noFill/>
            <a:ln>
              <a:noFill/>
            </a:ln>
            <a:effectLst>
              <a:outerShdw blurRad="271463" rotWithShape="0" algn="bl" dir="21540000" dist="114300">
                <a:schemeClr val="lt1">
                  <a:alpha val="90000"/>
                </a:schemeClr>
              </a:outerShdw>
            </a:effectLst>
          </p:spPr>
        </p:pic>
        <p:grpSp>
          <p:nvGrpSpPr>
            <p:cNvPr id="1073" name="Google Shape;1073;p29"/>
            <p:cNvGrpSpPr/>
            <p:nvPr/>
          </p:nvGrpSpPr>
          <p:grpSpPr>
            <a:xfrm>
              <a:off x="1873458" y="3693401"/>
              <a:ext cx="848565" cy="408774"/>
              <a:chOff x="1873458" y="3693401"/>
              <a:chExt cx="848565" cy="408774"/>
            </a:xfrm>
          </p:grpSpPr>
          <p:pic>
            <p:nvPicPr>
              <p:cNvPr id="1074" name="Google Shape;1074;p29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b="0" l="0" r="17641" t="19048"/>
              <a:stretch/>
            </p:blipFill>
            <p:spPr>
              <a:xfrm rot="10800000">
                <a:off x="2552699" y="3795698"/>
                <a:ext cx="169324" cy="15612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rotWithShape="0" algn="bl" dir="5400000" dist="1905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075" name="Google Shape;1075;p29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b="0" l="0" r="17641" t="19048"/>
              <a:stretch/>
            </p:blipFill>
            <p:spPr>
              <a:xfrm rot="10800000">
                <a:off x="2165250" y="3777174"/>
                <a:ext cx="120750" cy="11132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rotWithShape="0" algn="bl" dir="5400000" dist="1905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076" name="Google Shape;1076;p29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b="0" l="0" r="17641" t="19048"/>
              <a:stretch/>
            </p:blipFill>
            <p:spPr>
              <a:xfrm rot="10800000">
                <a:off x="2306998" y="3952399"/>
                <a:ext cx="162452" cy="1497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rotWithShape="0" algn="bl" dir="5400000" dist="1905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077" name="Google Shape;1077;p29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b="0" l="0" r="17641" t="19048"/>
              <a:stretch/>
            </p:blipFill>
            <p:spPr>
              <a:xfrm rot="10800000">
                <a:off x="1873458" y="3693401"/>
                <a:ext cx="164726" cy="15187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rotWithShape="0" algn="bl" dir="5400000" dist="19050">
                  <a:schemeClr val="lt1">
                    <a:alpha val="80000"/>
                  </a:schemeClr>
                </a:outerShdw>
              </a:effectLst>
            </p:spPr>
          </p:pic>
        </p:grpSp>
      </p:grpSp>
      <p:pic>
        <p:nvPicPr>
          <p:cNvPr id="1078" name="Google Shape;107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1950" y="1254300"/>
            <a:ext cx="1057848" cy="9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29"/>
          <p:cNvPicPr preferRelativeResize="0"/>
          <p:nvPr/>
        </p:nvPicPr>
        <p:blipFill rotWithShape="1">
          <a:blip r:embed="rId6">
            <a:alphaModFix/>
          </a:blip>
          <a:srcRect b="12546" l="28959" r="12546" t="12546"/>
          <a:stretch/>
        </p:blipFill>
        <p:spPr>
          <a:xfrm rot="10800000">
            <a:off x="4427402" y="2667600"/>
            <a:ext cx="854948" cy="70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0" name="Google Shape;1080;p29"/>
          <p:cNvGrpSpPr/>
          <p:nvPr/>
        </p:nvGrpSpPr>
        <p:grpSpPr>
          <a:xfrm>
            <a:off x="8057785" y="1252227"/>
            <a:ext cx="745978" cy="516368"/>
            <a:chOff x="923424" y="1580182"/>
            <a:chExt cx="1171264" cy="810752"/>
          </a:xfrm>
        </p:grpSpPr>
        <p:sp>
          <p:nvSpPr>
            <p:cNvPr id="1081" name="Google Shape;1081;p29"/>
            <p:cNvSpPr/>
            <p:nvPr/>
          </p:nvSpPr>
          <p:spPr>
            <a:xfrm>
              <a:off x="923424" y="1782870"/>
              <a:ext cx="468064" cy="405392"/>
            </a:xfrm>
            <a:custGeom>
              <a:rect b="b" l="l" r="r" t="t"/>
              <a:pathLst>
                <a:path extrusionOk="0" fill="none" h="25337" w="29254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9"/>
            <p:cNvSpPr/>
            <p:nvPr/>
          </p:nvSpPr>
          <p:spPr>
            <a:xfrm>
              <a:off x="1626624" y="1782870"/>
              <a:ext cx="468064" cy="405392"/>
            </a:xfrm>
            <a:custGeom>
              <a:rect b="b" l="l" r="r" t="t"/>
              <a:pathLst>
                <a:path extrusionOk="0" fill="none" h="25337" w="29254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9"/>
            <p:cNvSpPr/>
            <p:nvPr/>
          </p:nvSpPr>
          <p:spPr>
            <a:xfrm>
              <a:off x="1274896" y="1580182"/>
              <a:ext cx="468096" cy="405392"/>
            </a:xfrm>
            <a:custGeom>
              <a:rect b="b" l="l" r="r" t="t"/>
              <a:pathLst>
                <a:path extrusionOk="0" fill="none" h="25337" w="29256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9"/>
            <p:cNvSpPr/>
            <p:nvPr/>
          </p:nvSpPr>
          <p:spPr>
            <a:xfrm>
              <a:off x="1274896" y="1985558"/>
              <a:ext cx="468096" cy="405376"/>
            </a:xfrm>
            <a:custGeom>
              <a:rect b="b" l="l" r="r" t="t"/>
              <a:pathLst>
                <a:path extrusionOk="0" fill="none" h="25336" w="29256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5" name="Google Shape;1085;p29"/>
          <p:cNvSpPr/>
          <p:nvPr/>
        </p:nvSpPr>
        <p:spPr>
          <a:xfrm rot="1771310">
            <a:off x="253375" y="225688"/>
            <a:ext cx="349937" cy="349812"/>
          </a:xfrm>
          <a:custGeom>
            <a:rect b="b" l="l" r="r" t="t"/>
            <a:pathLst>
              <a:path extrusionOk="0" h="36610" w="3661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34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7" name="Google Shape;1337;p38"/>
          <p:cNvPicPr preferRelativeResize="0"/>
          <p:nvPr/>
        </p:nvPicPr>
        <p:blipFill rotWithShape="1">
          <a:blip r:embed="rId3">
            <a:alphaModFix/>
          </a:blip>
          <a:srcRect b="14380" l="5186" r="0" t="15845"/>
          <a:stretch/>
        </p:blipFill>
        <p:spPr>
          <a:xfrm flipH="1">
            <a:off x="6288975" y="3030300"/>
            <a:ext cx="2855025" cy="206405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21540000" dist="114300">
              <a:schemeClr val="lt1">
                <a:alpha val="90000"/>
              </a:schemeClr>
            </a:outerShdw>
          </a:effectLst>
        </p:spPr>
      </p:pic>
      <p:sp>
        <p:nvSpPr>
          <p:cNvPr id="1338" name="Google Shape;1338;p38"/>
          <p:cNvSpPr txBox="1"/>
          <p:nvPr>
            <p:ph type="title"/>
          </p:nvPr>
        </p:nvSpPr>
        <p:spPr>
          <a:xfrm>
            <a:off x="5782325" y="166075"/>
            <a:ext cx="32148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Server.py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39" name="Google Shape;1339;p38"/>
          <p:cNvPicPr preferRelativeResize="0"/>
          <p:nvPr/>
        </p:nvPicPr>
        <p:blipFill rotWithShape="1">
          <a:blip r:embed="rId4">
            <a:alphaModFix/>
          </a:blip>
          <a:srcRect b="12546" l="28959" r="12546" t="12546"/>
          <a:stretch/>
        </p:blipFill>
        <p:spPr>
          <a:xfrm rot="10800000">
            <a:off x="1770574" y="4149202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38"/>
          <p:cNvSpPr txBox="1"/>
          <p:nvPr/>
        </p:nvSpPr>
        <p:spPr>
          <a:xfrm>
            <a:off x="5245650" y="1178850"/>
            <a:ext cx="36312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Establishes connection with client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Receives input from client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Based on user’s input it’ll go to the appropriate function and return value to client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Close connection if user disconnects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41" name="Google Shape;134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361650" y="233961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38"/>
          <p:cNvSpPr txBox="1"/>
          <p:nvPr/>
        </p:nvSpPr>
        <p:spPr>
          <a:xfrm>
            <a:off x="5835600" y="638175"/>
            <a:ext cx="23832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endParaRPr b="1"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43" name="Google Shape;134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25" y="441250"/>
            <a:ext cx="5249975" cy="39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38"/>
          <p:cNvSpPr/>
          <p:nvPr/>
        </p:nvSpPr>
        <p:spPr>
          <a:xfrm>
            <a:off x="459775" y="1499325"/>
            <a:ext cx="3793500" cy="273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45" name="Google Shape;1345;p38"/>
          <p:cNvSpPr/>
          <p:nvPr/>
        </p:nvSpPr>
        <p:spPr>
          <a:xfrm>
            <a:off x="633725" y="1905150"/>
            <a:ext cx="3777000" cy="140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46" name="Google Shape;1346;p38"/>
          <p:cNvSpPr/>
          <p:nvPr/>
        </p:nvSpPr>
        <p:spPr>
          <a:xfrm>
            <a:off x="633725" y="2418675"/>
            <a:ext cx="4611900" cy="1532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39"/>
          <p:cNvSpPr/>
          <p:nvPr/>
        </p:nvSpPr>
        <p:spPr>
          <a:xfrm rot="257">
            <a:off x="713228" y="539601"/>
            <a:ext cx="2451955" cy="2451223"/>
          </a:xfrm>
          <a:custGeom>
            <a:rect b="b" l="l" r="r" t="t"/>
            <a:pathLst>
              <a:path extrusionOk="0" h="36610" w="3661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2" name="Google Shape;1352;p39"/>
          <p:cNvGrpSpPr/>
          <p:nvPr/>
        </p:nvGrpSpPr>
        <p:grpSpPr>
          <a:xfrm>
            <a:off x="1231860" y="1057867"/>
            <a:ext cx="1414691" cy="1414691"/>
            <a:chOff x="-413284" y="1196451"/>
            <a:chExt cx="750300" cy="750300"/>
          </a:xfrm>
        </p:grpSpPr>
        <p:sp>
          <p:nvSpPr>
            <p:cNvPr id="1353" name="Google Shape;1353;p39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5" name="Google Shape;1355;p39"/>
          <p:cNvSpPr/>
          <p:nvPr/>
        </p:nvSpPr>
        <p:spPr>
          <a:xfrm>
            <a:off x="4069025" y="2349450"/>
            <a:ext cx="4353900" cy="418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6" name="Google Shape;1356;p39"/>
          <p:cNvGrpSpPr/>
          <p:nvPr/>
        </p:nvGrpSpPr>
        <p:grpSpPr>
          <a:xfrm>
            <a:off x="-6475" y="4609669"/>
            <a:ext cx="9250200" cy="547540"/>
            <a:chOff x="-6475" y="4167900"/>
            <a:chExt cx="9250200" cy="988875"/>
          </a:xfrm>
        </p:grpSpPr>
        <p:cxnSp>
          <p:nvCxnSpPr>
            <p:cNvPr id="1357" name="Google Shape;1357;p39"/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8" name="Google Shape;1358;p39"/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9" name="Google Shape;1359;p39"/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0" name="Google Shape;1360;p39"/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1" name="Google Shape;1361;p39"/>
            <p:cNvCxnSpPr/>
            <p:nvPr/>
          </p:nvCxnSpPr>
          <p:spPr>
            <a:xfrm flipH="1" rot="10800000">
              <a:off x="-6475" y="4167973"/>
              <a:ext cx="639600" cy="827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2" name="Google Shape;1362;p39"/>
            <p:cNvCxnSpPr/>
            <p:nvPr/>
          </p:nvCxnSpPr>
          <p:spPr>
            <a:xfrm flipH="1" rot="10800000">
              <a:off x="1514439" y="4168114"/>
              <a:ext cx="545400" cy="973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3" name="Google Shape;1363;p39"/>
            <p:cNvCxnSpPr/>
            <p:nvPr/>
          </p:nvCxnSpPr>
          <p:spPr>
            <a:xfrm flipH="1" rot="10800000">
              <a:off x="2941154" y="4167975"/>
              <a:ext cx="318300" cy="988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4" name="Google Shape;1364;p39"/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5" name="Google Shape;1365;p39"/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6" name="Google Shape;1366;p39"/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7" name="Google Shape;1367;p39"/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8" name="Google Shape;1368;p39"/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69" name="Google Shape;1369;p39"/>
          <p:cNvSpPr txBox="1"/>
          <p:nvPr>
            <p:ph type="title"/>
          </p:nvPr>
        </p:nvSpPr>
        <p:spPr>
          <a:xfrm>
            <a:off x="3229775" y="1280375"/>
            <a:ext cx="5914500" cy="11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Dataniz/MongoDb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70" name="Google Shape;1370;p39"/>
          <p:cNvSpPr txBox="1"/>
          <p:nvPr>
            <p:ph idx="2" type="title"/>
          </p:nvPr>
        </p:nvSpPr>
        <p:spPr>
          <a:xfrm>
            <a:off x="1328555" y="1393362"/>
            <a:ext cx="12213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1" name="Google Shape;1371;p39"/>
          <p:cNvSpPr txBox="1"/>
          <p:nvPr>
            <p:ph idx="1" type="subTitle"/>
          </p:nvPr>
        </p:nvSpPr>
        <p:spPr>
          <a:xfrm>
            <a:off x="4166000" y="2306925"/>
            <a:ext cx="47286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IoT Data Structure | Data Results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372" name="Google Shape;1372;p39"/>
          <p:cNvGrpSpPr/>
          <p:nvPr/>
        </p:nvGrpSpPr>
        <p:grpSpPr>
          <a:xfrm>
            <a:off x="7219156" y="4161608"/>
            <a:ext cx="1211612" cy="438051"/>
            <a:chOff x="175552" y="1101686"/>
            <a:chExt cx="520944" cy="188336"/>
          </a:xfrm>
        </p:grpSpPr>
        <p:sp>
          <p:nvSpPr>
            <p:cNvPr id="1373" name="Google Shape;1373;p39"/>
            <p:cNvSpPr/>
            <p:nvPr/>
          </p:nvSpPr>
          <p:spPr>
            <a:xfrm>
              <a:off x="175552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24681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9"/>
            <p:cNvSpPr/>
            <p:nvPr/>
          </p:nvSpPr>
          <p:spPr>
            <a:xfrm>
              <a:off x="31808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389344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460608" y="1101686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9"/>
            <p:cNvSpPr/>
            <p:nvPr/>
          </p:nvSpPr>
          <p:spPr>
            <a:xfrm>
              <a:off x="53185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60312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674416" y="1101686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9"/>
            <p:cNvSpPr/>
            <p:nvPr/>
          </p:nvSpPr>
          <p:spPr>
            <a:xfrm>
              <a:off x="175552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9"/>
            <p:cNvSpPr/>
            <p:nvPr/>
          </p:nvSpPr>
          <p:spPr>
            <a:xfrm>
              <a:off x="24681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9"/>
            <p:cNvSpPr/>
            <p:nvPr/>
          </p:nvSpPr>
          <p:spPr>
            <a:xfrm>
              <a:off x="31808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9"/>
            <p:cNvSpPr/>
            <p:nvPr/>
          </p:nvSpPr>
          <p:spPr>
            <a:xfrm>
              <a:off x="389344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9"/>
            <p:cNvSpPr/>
            <p:nvPr/>
          </p:nvSpPr>
          <p:spPr>
            <a:xfrm>
              <a:off x="460608" y="118141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53185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60312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674416" y="118141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175552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24681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9"/>
            <p:cNvSpPr/>
            <p:nvPr/>
          </p:nvSpPr>
          <p:spPr>
            <a:xfrm>
              <a:off x="31808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9"/>
            <p:cNvSpPr/>
            <p:nvPr/>
          </p:nvSpPr>
          <p:spPr>
            <a:xfrm>
              <a:off x="389344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9"/>
            <p:cNvSpPr/>
            <p:nvPr/>
          </p:nvSpPr>
          <p:spPr>
            <a:xfrm>
              <a:off x="460608" y="126109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9"/>
            <p:cNvSpPr/>
            <p:nvPr/>
          </p:nvSpPr>
          <p:spPr>
            <a:xfrm>
              <a:off x="53185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9"/>
            <p:cNvSpPr/>
            <p:nvPr/>
          </p:nvSpPr>
          <p:spPr>
            <a:xfrm>
              <a:off x="60312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9"/>
            <p:cNvSpPr/>
            <p:nvPr/>
          </p:nvSpPr>
          <p:spPr>
            <a:xfrm>
              <a:off x="674416" y="126109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7" name="Google Shape;13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75" y="3371986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39"/>
          <p:cNvSpPr/>
          <p:nvPr/>
        </p:nvSpPr>
        <p:spPr>
          <a:xfrm rot="1771310">
            <a:off x="4634650" y="-139237"/>
            <a:ext cx="349937" cy="349812"/>
          </a:xfrm>
          <a:custGeom>
            <a:rect b="b" l="l" r="r" t="t"/>
            <a:pathLst>
              <a:path extrusionOk="0" h="36610" w="3661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39"/>
          <p:cNvSpPr/>
          <p:nvPr/>
        </p:nvSpPr>
        <p:spPr>
          <a:xfrm rot="1771310">
            <a:off x="4999875" y="3975463"/>
            <a:ext cx="349937" cy="349812"/>
          </a:xfrm>
          <a:custGeom>
            <a:rect b="b" l="l" r="r" t="t"/>
            <a:pathLst>
              <a:path extrusionOk="0" h="36610" w="3661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0" name="Google Shape;1400;p39"/>
          <p:cNvPicPr preferRelativeResize="0"/>
          <p:nvPr/>
        </p:nvPicPr>
        <p:blipFill rotWithShape="1">
          <a:blip r:embed="rId4">
            <a:alphaModFix/>
          </a:blip>
          <a:srcRect b="12546" l="28959" r="12546" t="12546"/>
          <a:stretch/>
        </p:blipFill>
        <p:spPr>
          <a:xfrm rot="10800000">
            <a:off x="308824" y="43322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39"/>
          <p:cNvPicPr preferRelativeResize="0"/>
          <p:nvPr/>
        </p:nvPicPr>
        <p:blipFill rotWithShape="1">
          <a:blip r:embed="rId4">
            <a:alphaModFix/>
          </a:blip>
          <a:srcRect b="12546" l="28959" r="12546" t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39"/>
          <p:cNvPicPr preferRelativeResize="0"/>
          <p:nvPr/>
        </p:nvPicPr>
        <p:blipFill rotWithShape="1">
          <a:blip r:embed="rId4">
            <a:alphaModFix/>
          </a:blip>
          <a:srcRect b="12546" l="28959" r="12546" t="12546"/>
          <a:stretch/>
        </p:blipFill>
        <p:spPr>
          <a:xfrm rot="-3618762">
            <a:off x="75750" y="200664"/>
            <a:ext cx="726649" cy="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39"/>
          <p:cNvPicPr preferRelativeResize="0"/>
          <p:nvPr/>
        </p:nvPicPr>
        <p:blipFill rotWithShape="1">
          <a:blip r:embed="rId5">
            <a:alphaModFix/>
          </a:blip>
          <a:srcRect b="5383" l="0" r="0" t="0"/>
          <a:stretch/>
        </p:blipFill>
        <p:spPr>
          <a:xfrm rot="-235592">
            <a:off x="3570835" y="645099"/>
            <a:ext cx="574737" cy="61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39"/>
          <p:cNvPicPr preferRelativeResize="0"/>
          <p:nvPr/>
        </p:nvPicPr>
        <p:blipFill rotWithShape="1">
          <a:blip r:embed="rId6">
            <a:alphaModFix/>
          </a:blip>
          <a:srcRect b="0" l="14610" r="14603" t="0"/>
          <a:stretch/>
        </p:blipFill>
        <p:spPr>
          <a:xfrm rot="86">
            <a:off x="713225" y="3042758"/>
            <a:ext cx="615598" cy="719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5" name="Google Shape;1405;p39"/>
          <p:cNvGrpSpPr/>
          <p:nvPr/>
        </p:nvGrpSpPr>
        <p:grpSpPr>
          <a:xfrm>
            <a:off x="7922735" y="183227"/>
            <a:ext cx="745978" cy="516368"/>
            <a:chOff x="923424" y="1580182"/>
            <a:chExt cx="1171264" cy="810752"/>
          </a:xfrm>
        </p:grpSpPr>
        <p:sp>
          <p:nvSpPr>
            <p:cNvPr id="1406" name="Google Shape;1406;p39"/>
            <p:cNvSpPr/>
            <p:nvPr/>
          </p:nvSpPr>
          <p:spPr>
            <a:xfrm>
              <a:off x="923424" y="1782870"/>
              <a:ext cx="468064" cy="405392"/>
            </a:xfrm>
            <a:custGeom>
              <a:rect b="b" l="l" r="r" t="t"/>
              <a:pathLst>
                <a:path extrusionOk="0" fill="none" h="25337" w="29254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9"/>
            <p:cNvSpPr/>
            <p:nvPr/>
          </p:nvSpPr>
          <p:spPr>
            <a:xfrm>
              <a:off x="1626624" y="1782870"/>
              <a:ext cx="468064" cy="405392"/>
            </a:xfrm>
            <a:custGeom>
              <a:rect b="b" l="l" r="r" t="t"/>
              <a:pathLst>
                <a:path extrusionOk="0" fill="none" h="25337" w="29254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9"/>
            <p:cNvSpPr/>
            <p:nvPr/>
          </p:nvSpPr>
          <p:spPr>
            <a:xfrm>
              <a:off x="1274896" y="1580182"/>
              <a:ext cx="468096" cy="405392"/>
            </a:xfrm>
            <a:custGeom>
              <a:rect b="b" l="l" r="r" t="t"/>
              <a:pathLst>
                <a:path extrusionOk="0" fill="none" h="25337" w="29256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9"/>
            <p:cNvSpPr/>
            <p:nvPr/>
          </p:nvSpPr>
          <p:spPr>
            <a:xfrm>
              <a:off x="1274896" y="1985558"/>
              <a:ext cx="468096" cy="405376"/>
            </a:xfrm>
            <a:custGeom>
              <a:rect b="b" l="l" r="r" t="t"/>
              <a:pathLst>
                <a:path extrusionOk="0" fill="none" h="25336" w="29256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Google Shape;14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02" y="909475"/>
            <a:ext cx="6588501" cy="24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40"/>
          <p:cNvPicPr preferRelativeResize="0"/>
          <p:nvPr/>
        </p:nvPicPr>
        <p:blipFill rotWithShape="1">
          <a:blip r:embed="rId4">
            <a:alphaModFix/>
          </a:blip>
          <a:srcRect b="0" l="14610" r="14603" t="0"/>
          <a:stretch/>
        </p:blipFill>
        <p:spPr>
          <a:xfrm rot="86">
            <a:off x="786100" y="3829870"/>
            <a:ext cx="615598" cy="719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40"/>
          <p:cNvSpPr txBox="1"/>
          <p:nvPr>
            <p:ph type="title"/>
          </p:nvPr>
        </p:nvSpPr>
        <p:spPr>
          <a:xfrm>
            <a:off x="2533200" y="112675"/>
            <a:ext cx="41817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IoT Structure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17" name="Google Shape;141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9150" y="3617125"/>
            <a:ext cx="5716174" cy="11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40"/>
          <p:cNvSpPr txBox="1"/>
          <p:nvPr/>
        </p:nvSpPr>
        <p:spPr>
          <a:xfrm>
            <a:off x="6950000" y="850188"/>
            <a:ext cx="2162100" cy="26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Although there is no visual representation of a connection between MQTT and DB1, the image below showcases a connection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" name="Google Shape;1423;p41"/>
          <p:cNvPicPr preferRelativeResize="0"/>
          <p:nvPr/>
        </p:nvPicPr>
        <p:blipFill rotWithShape="1">
          <a:blip r:embed="rId3">
            <a:alphaModFix/>
          </a:blip>
          <a:srcRect b="12546" l="28959" r="12546" t="12546"/>
          <a:stretch/>
        </p:blipFill>
        <p:spPr>
          <a:xfrm rot="10800000">
            <a:off x="3707624" y="2488052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4" name="Google Shape;1424;p41"/>
          <p:cNvGrpSpPr/>
          <p:nvPr/>
        </p:nvGrpSpPr>
        <p:grpSpPr>
          <a:xfrm>
            <a:off x="7219156" y="539508"/>
            <a:ext cx="1211612" cy="438051"/>
            <a:chOff x="175552" y="1101686"/>
            <a:chExt cx="520944" cy="188336"/>
          </a:xfrm>
        </p:grpSpPr>
        <p:sp>
          <p:nvSpPr>
            <p:cNvPr id="1425" name="Google Shape;1425;p41"/>
            <p:cNvSpPr/>
            <p:nvPr/>
          </p:nvSpPr>
          <p:spPr>
            <a:xfrm>
              <a:off x="175552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1"/>
            <p:cNvSpPr/>
            <p:nvPr/>
          </p:nvSpPr>
          <p:spPr>
            <a:xfrm>
              <a:off x="24681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1"/>
            <p:cNvSpPr/>
            <p:nvPr/>
          </p:nvSpPr>
          <p:spPr>
            <a:xfrm>
              <a:off x="31808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1"/>
            <p:cNvSpPr/>
            <p:nvPr/>
          </p:nvSpPr>
          <p:spPr>
            <a:xfrm>
              <a:off x="389344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1"/>
            <p:cNvSpPr/>
            <p:nvPr/>
          </p:nvSpPr>
          <p:spPr>
            <a:xfrm>
              <a:off x="460608" y="1101686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1"/>
            <p:cNvSpPr/>
            <p:nvPr/>
          </p:nvSpPr>
          <p:spPr>
            <a:xfrm>
              <a:off x="53185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1"/>
            <p:cNvSpPr/>
            <p:nvPr/>
          </p:nvSpPr>
          <p:spPr>
            <a:xfrm>
              <a:off x="60312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1"/>
            <p:cNvSpPr/>
            <p:nvPr/>
          </p:nvSpPr>
          <p:spPr>
            <a:xfrm>
              <a:off x="674416" y="1101686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1"/>
            <p:cNvSpPr/>
            <p:nvPr/>
          </p:nvSpPr>
          <p:spPr>
            <a:xfrm>
              <a:off x="175552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1"/>
            <p:cNvSpPr/>
            <p:nvPr/>
          </p:nvSpPr>
          <p:spPr>
            <a:xfrm>
              <a:off x="24681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1"/>
            <p:cNvSpPr/>
            <p:nvPr/>
          </p:nvSpPr>
          <p:spPr>
            <a:xfrm>
              <a:off x="31808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1"/>
            <p:cNvSpPr/>
            <p:nvPr/>
          </p:nvSpPr>
          <p:spPr>
            <a:xfrm>
              <a:off x="389344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1"/>
            <p:cNvSpPr/>
            <p:nvPr/>
          </p:nvSpPr>
          <p:spPr>
            <a:xfrm>
              <a:off x="460608" y="118141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1"/>
            <p:cNvSpPr/>
            <p:nvPr/>
          </p:nvSpPr>
          <p:spPr>
            <a:xfrm>
              <a:off x="53185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1"/>
            <p:cNvSpPr/>
            <p:nvPr/>
          </p:nvSpPr>
          <p:spPr>
            <a:xfrm>
              <a:off x="60312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1"/>
            <p:cNvSpPr/>
            <p:nvPr/>
          </p:nvSpPr>
          <p:spPr>
            <a:xfrm>
              <a:off x="674416" y="118141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1"/>
            <p:cNvSpPr/>
            <p:nvPr/>
          </p:nvSpPr>
          <p:spPr>
            <a:xfrm>
              <a:off x="175552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1"/>
            <p:cNvSpPr/>
            <p:nvPr/>
          </p:nvSpPr>
          <p:spPr>
            <a:xfrm>
              <a:off x="24681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1"/>
            <p:cNvSpPr/>
            <p:nvPr/>
          </p:nvSpPr>
          <p:spPr>
            <a:xfrm>
              <a:off x="31808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1"/>
            <p:cNvSpPr/>
            <p:nvPr/>
          </p:nvSpPr>
          <p:spPr>
            <a:xfrm>
              <a:off x="389344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1"/>
            <p:cNvSpPr/>
            <p:nvPr/>
          </p:nvSpPr>
          <p:spPr>
            <a:xfrm>
              <a:off x="460608" y="126109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1"/>
            <p:cNvSpPr/>
            <p:nvPr/>
          </p:nvSpPr>
          <p:spPr>
            <a:xfrm>
              <a:off x="53185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1"/>
            <p:cNvSpPr/>
            <p:nvPr/>
          </p:nvSpPr>
          <p:spPr>
            <a:xfrm>
              <a:off x="60312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1"/>
            <p:cNvSpPr/>
            <p:nvPr/>
          </p:nvSpPr>
          <p:spPr>
            <a:xfrm>
              <a:off x="674416" y="126109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49" name="Google Shape;144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4350" y="3961661"/>
            <a:ext cx="726651" cy="661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3071" y="1298550"/>
            <a:ext cx="6217861" cy="2148657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41"/>
          <p:cNvSpPr txBox="1"/>
          <p:nvPr>
            <p:ph type="title"/>
          </p:nvPr>
        </p:nvSpPr>
        <p:spPr>
          <a:xfrm>
            <a:off x="2012100" y="227225"/>
            <a:ext cx="51198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Virtual Devices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52" name="Google Shape;1452;p41"/>
          <p:cNvSpPr txBox="1"/>
          <p:nvPr/>
        </p:nvSpPr>
        <p:spPr>
          <a:xfrm>
            <a:off x="2889325" y="3481800"/>
            <a:ext cx="4869600" cy="11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Each Device has their own Asset UID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Think of Private keys in Mongo!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53" name="Google Shape;14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00" y="428011"/>
            <a:ext cx="726651" cy="661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8" name="Google Shape;1458;p42"/>
          <p:cNvPicPr preferRelativeResize="0"/>
          <p:nvPr/>
        </p:nvPicPr>
        <p:blipFill rotWithShape="1">
          <a:blip r:embed="rId3">
            <a:alphaModFix/>
          </a:blip>
          <a:srcRect b="12546" l="28959" r="12546" t="12546"/>
          <a:stretch/>
        </p:blipFill>
        <p:spPr>
          <a:xfrm rot="10800000">
            <a:off x="3707624" y="2488052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9" name="Google Shape;1459;p42"/>
          <p:cNvGrpSpPr/>
          <p:nvPr/>
        </p:nvGrpSpPr>
        <p:grpSpPr>
          <a:xfrm>
            <a:off x="7219156" y="539508"/>
            <a:ext cx="1211612" cy="438051"/>
            <a:chOff x="175552" y="1101686"/>
            <a:chExt cx="520944" cy="188336"/>
          </a:xfrm>
        </p:grpSpPr>
        <p:sp>
          <p:nvSpPr>
            <p:cNvPr id="1460" name="Google Shape;1460;p42"/>
            <p:cNvSpPr/>
            <p:nvPr/>
          </p:nvSpPr>
          <p:spPr>
            <a:xfrm>
              <a:off x="175552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2"/>
            <p:cNvSpPr/>
            <p:nvPr/>
          </p:nvSpPr>
          <p:spPr>
            <a:xfrm>
              <a:off x="24681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2"/>
            <p:cNvSpPr/>
            <p:nvPr/>
          </p:nvSpPr>
          <p:spPr>
            <a:xfrm>
              <a:off x="31808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2"/>
            <p:cNvSpPr/>
            <p:nvPr/>
          </p:nvSpPr>
          <p:spPr>
            <a:xfrm>
              <a:off x="389344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2"/>
            <p:cNvSpPr/>
            <p:nvPr/>
          </p:nvSpPr>
          <p:spPr>
            <a:xfrm>
              <a:off x="460608" y="1101686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2"/>
            <p:cNvSpPr/>
            <p:nvPr/>
          </p:nvSpPr>
          <p:spPr>
            <a:xfrm>
              <a:off x="53185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2"/>
            <p:cNvSpPr/>
            <p:nvPr/>
          </p:nvSpPr>
          <p:spPr>
            <a:xfrm>
              <a:off x="60312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2"/>
            <p:cNvSpPr/>
            <p:nvPr/>
          </p:nvSpPr>
          <p:spPr>
            <a:xfrm>
              <a:off x="674416" y="1101686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2"/>
            <p:cNvSpPr/>
            <p:nvPr/>
          </p:nvSpPr>
          <p:spPr>
            <a:xfrm>
              <a:off x="175552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2"/>
            <p:cNvSpPr/>
            <p:nvPr/>
          </p:nvSpPr>
          <p:spPr>
            <a:xfrm>
              <a:off x="24681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2"/>
            <p:cNvSpPr/>
            <p:nvPr/>
          </p:nvSpPr>
          <p:spPr>
            <a:xfrm>
              <a:off x="31808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2"/>
            <p:cNvSpPr/>
            <p:nvPr/>
          </p:nvSpPr>
          <p:spPr>
            <a:xfrm>
              <a:off x="389344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2"/>
            <p:cNvSpPr/>
            <p:nvPr/>
          </p:nvSpPr>
          <p:spPr>
            <a:xfrm>
              <a:off x="460608" y="118141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2"/>
            <p:cNvSpPr/>
            <p:nvPr/>
          </p:nvSpPr>
          <p:spPr>
            <a:xfrm>
              <a:off x="53185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2"/>
            <p:cNvSpPr/>
            <p:nvPr/>
          </p:nvSpPr>
          <p:spPr>
            <a:xfrm>
              <a:off x="60312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2"/>
            <p:cNvSpPr/>
            <p:nvPr/>
          </p:nvSpPr>
          <p:spPr>
            <a:xfrm>
              <a:off x="674416" y="118141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2"/>
            <p:cNvSpPr/>
            <p:nvPr/>
          </p:nvSpPr>
          <p:spPr>
            <a:xfrm>
              <a:off x="175552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2"/>
            <p:cNvSpPr/>
            <p:nvPr/>
          </p:nvSpPr>
          <p:spPr>
            <a:xfrm>
              <a:off x="24681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2"/>
            <p:cNvSpPr/>
            <p:nvPr/>
          </p:nvSpPr>
          <p:spPr>
            <a:xfrm>
              <a:off x="31808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2"/>
            <p:cNvSpPr/>
            <p:nvPr/>
          </p:nvSpPr>
          <p:spPr>
            <a:xfrm>
              <a:off x="389344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2"/>
            <p:cNvSpPr/>
            <p:nvPr/>
          </p:nvSpPr>
          <p:spPr>
            <a:xfrm>
              <a:off x="460608" y="126109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2"/>
            <p:cNvSpPr/>
            <p:nvPr/>
          </p:nvSpPr>
          <p:spPr>
            <a:xfrm>
              <a:off x="53185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2"/>
            <p:cNvSpPr/>
            <p:nvPr/>
          </p:nvSpPr>
          <p:spPr>
            <a:xfrm>
              <a:off x="60312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2"/>
            <p:cNvSpPr/>
            <p:nvPr/>
          </p:nvSpPr>
          <p:spPr>
            <a:xfrm>
              <a:off x="674416" y="126109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84" name="Google Shape;14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4350" y="3961661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42"/>
          <p:cNvSpPr txBox="1"/>
          <p:nvPr>
            <p:ph type="title"/>
          </p:nvPr>
        </p:nvSpPr>
        <p:spPr>
          <a:xfrm>
            <a:off x="2012100" y="227225"/>
            <a:ext cx="51198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Virtual Boards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86" name="Google Shape;148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6150" y="1224662"/>
            <a:ext cx="4551698" cy="17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42"/>
          <p:cNvSpPr txBox="1"/>
          <p:nvPr/>
        </p:nvSpPr>
        <p:spPr>
          <a:xfrm>
            <a:off x="2296200" y="3179400"/>
            <a:ext cx="45516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Each device will have their own virtual board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88" name="Google Shape;148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00" y="428011"/>
            <a:ext cx="726651" cy="661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3" name="Google Shape;1493;p43"/>
          <p:cNvPicPr preferRelativeResize="0"/>
          <p:nvPr/>
        </p:nvPicPr>
        <p:blipFill rotWithShape="1">
          <a:blip r:embed="rId3">
            <a:alphaModFix/>
          </a:blip>
          <a:srcRect b="12546" l="28959" r="12546" t="12546"/>
          <a:stretch/>
        </p:blipFill>
        <p:spPr>
          <a:xfrm rot="10800000">
            <a:off x="3707624" y="2488052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4" name="Google Shape;1494;p43"/>
          <p:cNvGrpSpPr/>
          <p:nvPr/>
        </p:nvGrpSpPr>
        <p:grpSpPr>
          <a:xfrm>
            <a:off x="7219156" y="539508"/>
            <a:ext cx="1211612" cy="438051"/>
            <a:chOff x="175552" y="1101686"/>
            <a:chExt cx="520944" cy="188336"/>
          </a:xfrm>
        </p:grpSpPr>
        <p:sp>
          <p:nvSpPr>
            <p:cNvPr id="1495" name="Google Shape;1495;p43"/>
            <p:cNvSpPr/>
            <p:nvPr/>
          </p:nvSpPr>
          <p:spPr>
            <a:xfrm>
              <a:off x="175552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3"/>
            <p:cNvSpPr/>
            <p:nvPr/>
          </p:nvSpPr>
          <p:spPr>
            <a:xfrm>
              <a:off x="24681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3"/>
            <p:cNvSpPr/>
            <p:nvPr/>
          </p:nvSpPr>
          <p:spPr>
            <a:xfrm>
              <a:off x="31808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3"/>
            <p:cNvSpPr/>
            <p:nvPr/>
          </p:nvSpPr>
          <p:spPr>
            <a:xfrm>
              <a:off x="389344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3"/>
            <p:cNvSpPr/>
            <p:nvPr/>
          </p:nvSpPr>
          <p:spPr>
            <a:xfrm>
              <a:off x="460608" y="1101686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3"/>
            <p:cNvSpPr/>
            <p:nvPr/>
          </p:nvSpPr>
          <p:spPr>
            <a:xfrm>
              <a:off x="53185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3"/>
            <p:cNvSpPr/>
            <p:nvPr/>
          </p:nvSpPr>
          <p:spPr>
            <a:xfrm>
              <a:off x="60312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3"/>
            <p:cNvSpPr/>
            <p:nvPr/>
          </p:nvSpPr>
          <p:spPr>
            <a:xfrm>
              <a:off x="674416" y="1101686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3"/>
            <p:cNvSpPr/>
            <p:nvPr/>
          </p:nvSpPr>
          <p:spPr>
            <a:xfrm>
              <a:off x="175552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3"/>
            <p:cNvSpPr/>
            <p:nvPr/>
          </p:nvSpPr>
          <p:spPr>
            <a:xfrm>
              <a:off x="24681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3"/>
            <p:cNvSpPr/>
            <p:nvPr/>
          </p:nvSpPr>
          <p:spPr>
            <a:xfrm>
              <a:off x="31808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3"/>
            <p:cNvSpPr/>
            <p:nvPr/>
          </p:nvSpPr>
          <p:spPr>
            <a:xfrm>
              <a:off x="389344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3"/>
            <p:cNvSpPr/>
            <p:nvPr/>
          </p:nvSpPr>
          <p:spPr>
            <a:xfrm>
              <a:off x="460608" y="118141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3"/>
            <p:cNvSpPr/>
            <p:nvPr/>
          </p:nvSpPr>
          <p:spPr>
            <a:xfrm>
              <a:off x="53185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3"/>
            <p:cNvSpPr/>
            <p:nvPr/>
          </p:nvSpPr>
          <p:spPr>
            <a:xfrm>
              <a:off x="60312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3"/>
            <p:cNvSpPr/>
            <p:nvPr/>
          </p:nvSpPr>
          <p:spPr>
            <a:xfrm>
              <a:off x="674416" y="118141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3"/>
            <p:cNvSpPr/>
            <p:nvPr/>
          </p:nvSpPr>
          <p:spPr>
            <a:xfrm>
              <a:off x="175552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3"/>
            <p:cNvSpPr/>
            <p:nvPr/>
          </p:nvSpPr>
          <p:spPr>
            <a:xfrm>
              <a:off x="24681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3"/>
            <p:cNvSpPr/>
            <p:nvPr/>
          </p:nvSpPr>
          <p:spPr>
            <a:xfrm>
              <a:off x="31808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3"/>
            <p:cNvSpPr/>
            <p:nvPr/>
          </p:nvSpPr>
          <p:spPr>
            <a:xfrm>
              <a:off x="389344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3"/>
            <p:cNvSpPr/>
            <p:nvPr/>
          </p:nvSpPr>
          <p:spPr>
            <a:xfrm>
              <a:off x="460608" y="126109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3"/>
            <p:cNvSpPr/>
            <p:nvPr/>
          </p:nvSpPr>
          <p:spPr>
            <a:xfrm>
              <a:off x="53185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3"/>
            <p:cNvSpPr/>
            <p:nvPr/>
          </p:nvSpPr>
          <p:spPr>
            <a:xfrm>
              <a:off x="60312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3"/>
            <p:cNvSpPr/>
            <p:nvPr/>
          </p:nvSpPr>
          <p:spPr>
            <a:xfrm>
              <a:off x="674416" y="126109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19" name="Google Shape;151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00" y="3940836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43"/>
          <p:cNvSpPr txBox="1"/>
          <p:nvPr>
            <p:ph type="title"/>
          </p:nvPr>
        </p:nvSpPr>
        <p:spPr>
          <a:xfrm>
            <a:off x="2012100" y="227225"/>
            <a:ext cx="51198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Virtual Sensors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21" name="Google Shape;1521;p43"/>
          <p:cNvSpPr txBox="1"/>
          <p:nvPr/>
        </p:nvSpPr>
        <p:spPr>
          <a:xfrm>
            <a:off x="78450" y="1159500"/>
            <a:ext cx="3276300" cy="27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Each device will have their own sensors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4962-4960: Duplicated Fridge device(Second Fridge)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4958-4956: First Fridge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4955-4954: Smart Dishwasher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22" name="Google Shape;152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00" y="428011"/>
            <a:ext cx="726651" cy="661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8150" y="1089050"/>
            <a:ext cx="5637050" cy="32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8" name="Google Shape;1528;p44"/>
          <p:cNvPicPr preferRelativeResize="0"/>
          <p:nvPr/>
        </p:nvPicPr>
        <p:blipFill rotWithShape="1">
          <a:blip r:embed="rId3">
            <a:alphaModFix/>
          </a:blip>
          <a:srcRect b="12546" l="28959" r="12546" t="12546"/>
          <a:stretch/>
        </p:blipFill>
        <p:spPr>
          <a:xfrm rot="10800000">
            <a:off x="3707624" y="2488052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44"/>
          <p:cNvGrpSpPr/>
          <p:nvPr/>
        </p:nvGrpSpPr>
        <p:grpSpPr>
          <a:xfrm>
            <a:off x="7219156" y="539508"/>
            <a:ext cx="1211612" cy="438051"/>
            <a:chOff x="175552" y="1101686"/>
            <a:chExt cx="520944" cy="188336"/>
          </a:xfrm>
        </p:grpSpPr>
        <p:sp>
          <p:nvSpPr>
            <p:cNvPr id="1530" name="Google Shape;1530;p44"/>
            <p:cNvSpPr/>
            <p:nvPr/>
          </p:nvSpPr>
          <p:spPr>
            <a:xfrm>
              <a:off x="175552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4"/>
            <p:cNvSpPr/>
            <p:nvPr/>
          </p:nvSpPr>
          <p:spPr>
            <a:xfrm>
              <a:off x="24681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4"/>
            <p:cNvSpPr/>
            <p:nvPr/>
          </p:nvSpPr>
          <p:spPr>
            <a:xfrm>
              <a:off x="31808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4"/>
            <p:cNvSpPr/>
            <p:nvPr/>
          </p:nvSpPr>
          <p:spPr>
            <a:xfrm>
              <a:off x="389344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4"/>
            <p:cNvSpPr/>
            <p:nvPr/>
          </p:nvSpPr>
          <p:spPr>
            <a:xfrm>
              <a:off x="460608" y="1101686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4"/>
            <p:cNvSpPr/>
            <p:nvPr/>
          </p:nvSpPr>
          <p:spPr>
            <a:xfrm>
              <a:off x="53185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60312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674416" y="1101686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4"/>
            <p:cNvSpPr/>
            <p:nvPr/>
          </p:nvSpPr>
          <p:spPr>
            <a:xfrm>
              <a:off x="175552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24681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31808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4"/>
            <p:cNvSpPr/>
            <p:nvPr/>
          </p:nvSpPr>
          <p:spPr>
            <a:xfrm>
              <a:off x="389344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4"/>
            <p:cNvSpPr/>
            <p:nvPr/>
          </p:nvSpPr>
          <p:spPr>
            <a:xfrm>
              <a:off x="460608" y="118141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53185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4"/>
            <p:cNvSpPr/>
            <p:nvPr/>
          </p:nvSpPr>
          <p:spPr>
            <a:xfrm>
              <a:off x="60312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4"/>
            <p:cNvSpPr/>
            <p:nvPr/>
          </p:nvSpPr>
          <p:spPr>
            <a:xfrm>
              <a:off x="674416" y="118141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4"/>
            <p:cNvSpPr/>
            <p:nvPr/>
          </p:nvSpPr>
          <p:spPr>
            <a:xfrm>
              <a:off x="175552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4"/>
            <p:cNvSpPr/>
            <p:nvPr/>
          </p:nvSpPr>
          <p:spPr>
            <a:xfrm>
              <a:off x="24681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4"/>
            <p:cNvSpPr/>
            <p:nvPr/>
          </p:nvSpPr>
          <p:spPr>
            <a:xfrm>
              <a:off x="31808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4"/>
            <p:cNvSpPr/>
            <p:nvPr/>
          </p:nvSpPr>
          <p:spPr>
            <a:xfrm>
              <a:off x="389344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4"/>
            <p:cNvSpPr/>
            <p:nvPr/>
          </p:nvSpPr>
          <p:spPr>
            <a:xfrm>
              <a:off x="460608" y="126109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4"/>
            <p:cNvSpPr/>
            <p:nvPr/>
          </p:nvSpPr>
          <p:spPr>
            <a:xfrm>
              <a:off x="53185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4"/>
            <p:cNvSpPr/>
            <p:nvPr/>
          </p:nvSpPr>
          <p:spPr>
            <a:xfrm>
              <a:off x="60312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4"/>
            <p:cNvSpPr/>
            <p:nvPr/>
          </p:nvSpPr>
          <p:spPr>
            <a:xfrm>
              <a:off x="674416" y="126109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54" name="Google Shape;155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00" y="3940836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p44"/>
          <p:cNvSpPr txBox="1"/>
          <p:nvPr>
            <p:ph type="title"/>
          </p:nvPr>
        </p:nvSpPr>
        <p:spPr>
          <a:xfrm>
            <a:off x="1104325" y="227225"/>
            <a:ext cx="60276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Generating Data View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56" name="Google Shape;155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00" y="428011"/>
            <a:ext cx="726651" cy="661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450" y="1089050"/>
            <a:ext cx="6473350" cy="33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2" name="Google Shape;1562;p45"/>
          <p:cNvPicPr preferRelativeResize="0"/>
          <p:nvPr/>
        </p:nvPicPr>
        <p:blipFill rotWithShape="1">
          <a:blip r:embed="rId3">
            <a:alphaModFix/>
          </a:blip>
          <a:srcRect b="12546" l="28959" r="12546" t="12546"/>
          <a:stretch/>
        </p:blipFill>
        <p:spPr>
          <a:xfrm rot="10800000">
            <a:off x="3707624" y="2488052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3" name="Google Shape;1563;p45"/>
          <p:cNvGrpSpPr/>
          <p:nvPr/>
        </p:nvGrpSpPr>
        <p:grpSpPr>
          <a:xfrm>
            <a:off x="7219156" y="539508"/>
            <a:ext cx="1211612" cy="438051"/>
            <a:chOff x="175552" y="1101686"/>
            <a:chExt cx="520944" cy="188336"/>
          </a:xfrm>
        </p:grpSpPr>
        <p:sp>
          <p:nvSpPr>
            <p:cNvPr id="1564" name="Google Shape;1564;p45"/>
            <p:cNvSpPr/>
            <p:nvPr/>
          </p:nvSpPr>
          <p:spPr>
            <a:xfrm>
              <a:off x="175552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5"/>
            <p:cNvSpPr/>
            <p:nvPr/>
          </p:nvSpPr>
          <p:spPr>
            <a:xfrm>
              <a:off x="24681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5"/>
            <p:cNvSpPr/>
            <p:nvPr/>
          </p:nvSpPr>
          <p:spPr>
            <a:xfrm>
              <a:off x="31808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5"/>
            <p:cNvSpPr/>
            <p:nvPr/>
          </p:nvSpPr>
          <p:spPr>
            <a:xfrm>
              <a:off x="389344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5"/>
            <p:cNvSpPr/>
            <p:nvPr/>
          </p:nvSpPr>
          <p:spPr>
            <a:xfrm>
              <a:off x="460608" y="1101686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5"/>
            <p:cNvSpPr/>
            <p:nvPr/>
          </p:nvSpPr>
          <p:spPr>
            <a:xfrm>
              <a:off x="53185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5"/>
            <p:cNvSpPr/>
            <p:nvPr/>
          </p:nvSpPr>
          <p:spPr>
            <a:xfrm>
              <a:off x="60312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5"/>
            <p:cNvSpPr/>
            <p:nvPr/>
          </p:nvSpPr>
          <p:spPr>
            <a:xfrm>
              <a:off x="674416" y="1101686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5"/>
            <p:cNvSpPr/>
            <p:nvPr/>
          </p:nvSpPr>
          <p:spPr>
            <a:xfrm>
              <a:off x="175552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5"/>
            <p:cNvSpPr/>
            <p:nvPr/>
          </p:nvSpPr>
          <p:spPr>
            <a:xfrm>
              <a:off x="24681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5"/>
            <p:cNvSpPr/>
            <p:nvPr/>
          </p:nvSpPr>
          <p:spPr>
            <a:xfrm>
              <a:off x="31808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5"/>
            <p:cNvSpPr/>
            <p:nvPr/>
          </p:nvSpPr>
          <p:spPr>
            <a:xfrm>
              <a:off x="389344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5"/>
            <p:cNvSpPr/>
            <p:nvPr/>
          </p:nvSpPr>
          <p:spPr>
            <a:xfrm>
              <a:off x="460608" y="118141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5"/>
            <p:cNvSpPr/>
            <p:nvPr/>
          </p:nvSpPr>
          <p:spPr>
            <a:xfrm>
              <a:off x="53185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5"/>
            <p:cNvSpPr/>
            <p:nvPr/>
          </p:nvSpPr>
          <p:spPr>
            <a:xfrm>
              <a:off x="60312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5"/>
            <p:cNvSpPr/>
            <p:nvPr/>
          </p:nvSpPr>
          <p:spPr>
            <a:xfrm>
              <a:off x="674416" y="118141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5"/>
            <p:cNvSpPr/>
            <p:nvPr/>
          </p:nvSpPr>
          <p:spPr>
            <a:xfrm>
              <a:off x="175552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5"/>
            <p:cNvSpPr/>
            <p:nvPr/>
          </p:nvSpPr>
          <p:spPr>
            <a:xfrm>
              <a:off x="24681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5"/>
            <p:cNvSpPr/>
            <p:nvPr/>
          </p:nvSpPr>
          <p:spPr>
            <a:xfrm>
              <a:off x="31808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5"/>
            <p:cNvSpPr/>
            <p:nvPr/>
          </p:nvSpPr>
          <p:spPr>
            <a:xfrm>
              <a:off x="389344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5"/>
            <p:cNvSpPr/>
            <p:nvPr/>
          </p:nvSpPr>
          <p:spPr>
            <a:xfrm>
              <a:off x="460608" y="126109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5"/>
            <p:cNvSpPr/>
            <p:nvPr/>
          </p:nvSpPr>
          <p:spPr>
            <a:xfrm>
              <a:off x="53185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5"/>
            <p:cNvSpPr/>
            <p:nvPr/>
          </p:nvSpPr>
          <p:spPr>
            <a:xfrm>
              <a:off x="60312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5"/>
            <p:cNvSpPr/>
            <p:nvPr/>
          </p:nvSpPr>
          <p:spPr>
            <a:xfrm>
              <a:off x="674416" y="126109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88" name="Google Shape;158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00" y="3940836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45"/>
          <p:cNvSpPr txBox="1"/>
          <p:nvPr>
            <p:ph type="title"/>
          </p:nvPr>
        </p:nvSpPr>
        <p:spPr>
          <a:xfrm>
            <a:off x="2012100" y="227225"/>
            <a:ext cx="51198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Virtual Data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90" name="Google Shape;159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00" y="428011"/>
            <a:ext cx="726651" cy="661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8613" y="1182563"/>
            <a:ext cx="6386776" cy="32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46"/>
          <p:cNvSpPr/>
          <p:nvPr/>
        </p:nvSpPr>
        <p:spPr>
          <a:xfrm rot="257">
            <a:off x="713228" y="539601"/>
            <a:ext cx="2451955" cy="2451223"/>
          </a:xfrm>
          <a:custGeom>
            <a:rect b="b" l="l" r="r" t="t"/>
            <a:pathLst>
              <a:path extrusionOk="0" h="36610" w="3661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7" name="Google Shape;1597;p46"/>
          <p:cNvGrpSpPr/>
          <p:nvPr/>
        </p:nvGrpSpPr>
        <p:grpSpPr>
          <a:xfrm>
            <a:off x="1231860" y="1057867"/>
            <a:ext cx="1414691" cy="1414691"/>
            <a:chOff x="-413284" y="1196451"/>
            <a:chExt cx="750300" cy="750300"/>
          </a:xfrm>
        </p:grpSpPr>
        <p:sp>
          <p:nvSpPr>
            <p:cNvPr id="1598" name="Google Shape;1598;p46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6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0" name="Google Shape;1600;p46"/>
          <p:cNvSpPr/>
          <p:nvPr/>
        </p:nvSpPr>
        <p:spPr>
          <a:xfrm>
            <a:off x="4069025" y="2349450"/>
            <a:ext cx="4353900" cy="418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1" name="Google Shape;1601;p46"/>
          <p:cNvGrpSpPr/>
          <p:nvPr/>
        </p:nvGrpSpPr>
        <p:grpSpPr>
          <a:xfrm>
            <a:off x="-6475" y="4609669"/>
            <a:ext cx="9250200" cy="547540"/>
            <a:chOff x="-6475" y="4167900"/>
            <a:chExt cx="9250200" cy="988875"/>
          </a:xfrm>
        </p:grpSpPr>
        <p:cxnSp>
          <p:nvCxnSpPr>
            <p:cNvPr id="1602" name="Google Shape;1602;p46"/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3" name="Google Shape;1603;p46"/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4" name="Google Shape;1604;p46"/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5" name="Google Shape;1605;p46"/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6" name="Google Shape;1606;p46"/>
            <p:cNvCxnSpPr/>
            <p:nvPr/>
          </p:nvCxnSpPr>
          <p:spPr>
            <a:xfrm flipH="1" rot="10800000">
              <a:off x="-6475" y="4167973"/>
              <a:ext cx="639600" cy="827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7" name="Google Shape;1607;p46"/>
            <p:cNvCxnSpPr/>
            <p:nvPr/>
          </p:nvCxnSpPr>
          <p:spPr>
            <a:xfrm flipH="1" rot="10800000">
              <a:off x="1514439" y="4168114"/>
              <a:ext cx="545400" cy="973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8" name="Google Shape;1608;p46"/>
            <p:cNvCxnSpPr/>
            <p:nvPr/>
          </p:nvCxnSpPr>
          <p:spPr>
            <a:xfrm flipH="1" rot="10800000">
              <a:off x="2941154" y="4167975"/>
              <a:ext cx="318300" cy="988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9" name="Google Shape;1609;p46"/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0" name="Google Shape;1610;p46"/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1" name="Google Shape;1611;p46"/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2" name="Google Shape;1612;p46"/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3" name="Google Shape;1613;p46"/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14" name="Google Shape;1614;p46"/>
          <p:cNvSpPr txBox="1"/>
          <p:nvPr>
            <p:ph type="title"/>
          </p:nvPr>
        </p:nvSpPr>
        <p:spPr>
          <a:xfrm>
            <a:off x="3854225" y="1280375"/>
            <a:ext cx="5289900" cy="11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Demo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15" name="Google Shape;1615;p46"/>
          <p:cNvSpPr txBox="1"/>
          <p:nvPr>
            <p:ph idx="2" type="title"/>
          </p:nvPr>
        </p:nvSpPr>
        <p:spPr>
          <a:xfrm>
            <a:off x="1328555" y="1393362"/>
            <a:ext cx="12213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16" name="Google Shape;1616;p46"/>
          <p:cNvSpPr txBox="1"/>
          <p:nvPr>
            <p:ph idx="1" type="subTitle"/>
          </p:nvPr>
        </p:nvSpPr>
        <p:spPr>
          <a:xfrm>
            <a:off x="4238225" y="2338425"/>
            <a:ext cx="40323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Client.py | Server.py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617" name="Google Shape;1617;p46"/>
          <p:cNvGrpSpPr/>
          <p:nvPr/>
        </p:nvGrpSpPr>
        <p:grpSpPr>
          <a:xfrm>
            <a:off x="7219156" y="4161608"/>
            <a:ext cx="1211612" cy="438051"/>
            <a:chOff x="175552" y="1101686"/>
            <a:chExt cx="520944" cy="188336"/>
          </a:xfrm>
        </p:grpSpPr>
        <p:sp>
          <p:nvSpPr>
            <p:cNvPr id="1618" name="Google Shape;1618;p46"/>
            <p:cNvSpPr/>
            <p:nvPr/>
          </p:nvSpPr>
          <p:spPr>
            <a:xfrm>
              <a:off x="175552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6"/>
            <p:cNvSpPr/>
            <p:nvPr/>
          </p:nvSpPr>
          <p:spPr>
            <a:xfrm>
              <a:off x="24681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6"/>
            <p:cNvSpPr/>
            <p:nvPr/>
          </p:nvSpPr>
          <p:spPr>
            <a:xfrm>
              <a:off x="31808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6"/>
            <p:cNvSpPr/>
            <p:nvPr/>
          </p:nvSpPr>
          <p:spPr>
            <a:xfrm>
              <a:off x="389344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6"/>
            <p:cNvSpPr/>
            <p:nvPr/>
          </p:nvSpPr>
          <p:spPr>
            <a:xfrm>
              <a:off x="460608" y="1101686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6"/>
            <p:cNvSpPr/>
            <p:nvPr/>
          </p:nvSpPr>
          <p:spPr>
            <a:xfrm>
              <a:off x="53185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6"/>
            <p:cNvSpPr/>
            <p:nvPr/>
          </p:nvSpPr>
          <p:spPr>
            <a:xfrm>
              <a:off x="60312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6"/>
            <p:cNvSpPr/>
            <p:nvPr/>
          </p:nvSpPr>
          <p:spPr>
            <a:xfrm>
              <a:off x="674416" y="1101686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6"/>
            <p:cNvSpPr/>
            <p:nvPr/>
          </p:nvSpPr>
          <p:spPr>
            <a:xfrm>
              <a:off x="175552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6"/>
            <p:cNvSpPr/>
            <p:nvPr/>
          </p:nvSpPr>
          <p:spPr>
            <a:xfrm>
              <a:off x="24681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6"/>
            <p:cNvSpPr/>
            <p:nvPr/>
          </p:nvSpPr>
          <p:spPr>
            <a:xfrm>
              <a:off x="31808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6"/>
            <p:cNvSpPr/>
            <p:nvPr/>
          </p:nvSpPr>
          <p:spPr>
            <a:xfrm>
              <a:off x="389344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6"/>
            <p:cNvSpPr/>
            <p:nvPr/>
          </p:nvSpPr>
          <p:spPr>
            <a:xfrm>
              <a:off x="460608" y="118141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6"/>
            <p:cNvSpPr/>
            <p:nvPr/>
          </p:nvSpPr>
          <p:spPr>
            <a:xfrm>
              <a:off x="53185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6"/>
            <p:cNvSpPr/>
            <p:nvPr/>
          </p:nvSpPr>
          <p:spPr>
            <a:xfrm>
              <a:off x="60312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6"/>
            <p:cNvSpPr/>
            <p:nvPr/>
          </p:nvSpPr>
          <p:spPr>
            <a:xfrm>
              <a:off x="674416" y="118141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6"/>
            <p:cNvSpPr/>
            <p:nvPr/>
          </p:nvSpPr>
          <p:spPr>
            <a:xfrm>
              <a:off x="175552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6"/>
            <p:cNvSpPr/>
            <p:nvPr/>
          </p:nvSpPr>
          <p:spPr>
            <a:xfrm>
              <a:off x="24681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6"/>
            <p:cNvSpPr/>
            <p:nvPr/>
          </p:nvSpPr>
          <p:spPr>
            <a:xfrm>
              <a:off x="31808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6"/>
            <p:cNvSpPr/>
            <p:nvPr/>
          </p:nvSpPr>
          <p:spPr>
            <a:xfrm>
              <a:off x="389344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6"/>
            <p:cNvSpPr/>
            <p:nvPr/>
          </p:nvSpPr>
          <p:spPr>
            <a:xfrm>
              <a:off x="460608" y="126109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6"/>
            <p:cNvSpPr/>
            <p:nvPr/>
          </p:nvSpPr>
          <p:spPr>
            <a:xfrm>
              <a:off x="53185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6"/>
            <p:cNvSpPr/>
            <p:nvPr/>
          </p:nvSpPr>
          <p:spPr>
            <a:xfrm>
              <a:off x="60312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6"/>
            <p:cNvSpPr/>
            <p:nvPr/>
          </p:nvSpPr>
          <p:spPr>
            <a:xfrm>
              <a:off x="674416" y="126109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42" name="Google Shape;16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75" y="3371986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46"/>
          <p:cNvSpPr/>
          <p:nvPr/>
        </p:nvSpPr>
        <p:spPr>
          <a:xfrm rot="1771310">
            <a:off x="4634650" y="-139237"/>
            <a:ext cx="349937" cy="349812"/>
          </a:xfrm>
          <a:custGeom>
            <a:rect b="b" l="l" r="r" t="t"/>
            <a:pathLst>
              <a:path extrusionOk="0" h="36610" w="3661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46"/>
          <p:cNvSpPr/>
          <p:nvPr/>
        </p:nvSpPr>
        <p:spPr>
          <a:xfrm rot="1771310">
            <a:off x="4999875" y="3975463"/>
            <a:ext cx="349937" cy="349812"/>
          </a:xfrm>
          <a:custGeom>
            <a:rect b="b" l="l" r="r" t="t"/>
            <a:pathLst>
              <a:path extrusionOk="0" h="36610" w="3661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5" name="Google Shape;1645;p46"/>
          <p:cNvPicPr preferRelativeResize="0"/>
          <p:nvPr/>
        </p:nvPicPr>
        <p:blipFill rotWithShape="1">
          <a:blip r:embed="rId4">
            <a:alphaModFix/>
          </a:blip>
          <a:srcRect b="12546" l="28959" r="12546" t="12546"/>
          <a:stretch/>
        </p:blipFill>
        <p:spPr>
          <a:xfrm rot="10800000">
            <a:off x="308824" y="43322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46"/>
          <p:cNvPicPr preferRelativeResize="0"/>
          <p:nvPr/>
        </p:nvPicPr>
        <p:blipFill rotWithShape="1">
          <a:blip r:embed="rId4">
            <a:alphaModFix/>
          </a:blip>
          <a:srcRect b="12546" l="28959" r="12546" t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46"/>
          <p:cNvPicPr preferRelativeResize="0"/>
          <p:nvPr/>
        </p:nvPicPr>
        <p:blipFill rotWithShape="1">
          <a:blip r:embed="rId4">
            <a:alphaModFix/>
          </a:blip>
          <a:srcRect b="12546" l="28959" r="12546" t="12546"/>
          <a:stretch/>
        </p:blipFill>
        <p:spPr>
          <a:xfrm rot="-3618762">
            <a:off x="75750" y="200664"/>
            <a:ext cx="726649" cy="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46"/>
          <p:cNvPicPr preferRelativeResize="0"/>
          <p:nvPr/>
        </p:nvPicPr>
        <p:blipFill rotWithShape="1">
          <a:blip r:embed="rId5">
            <a:alphaModFix/>
          </a:blip>
          <a:srcRect b="5383" l="0" r="0" t="0"/>
          <a:stretch/>
        </p:blipFill>
        <p:spPr>
          <a:xfrm rot="-235592">
            <a:off x="3570835" y="645099"/>
            <a:ext cx="574737" cy="61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46"/>
          <p:cNvPicPr preferRelativeResize="0"/>
          <p:nvPr/>
        </p:nvPicPr>
        <p:blipFill rotWithShape="1">
          <a:blip r:embed="rId6">
            <a:alphaModFix/>
          </a:blip>
          <a:srcRect b="0" l="14610" r="14603" t="0"/>
          <a:stretch/>
        </p:blipFill>
        <p:spPr>
          <a:xfrm rot="86">
            <a:off x="713225" y="3042758"/>
            <a:ext cx="615598" cy="719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0" name="Google Shape;1650;p46"/>
          <p:cNvGrpSpPr/>
          <p:nvPr/>
        </p:nvGrpSpPr>
        <p:grpSpPr>
          <a:xfrm>
            <a:off x="7922735" y="183227"/>
            <a:ext cx="745978" cy="516368"/>
            <a:chOff x="923424" y="1580182"/>
            <a:chExt cx="1171264" cy="810752"/>
          </a:xfrm>
        </p:grpSpPr>
        <p:sp>
          <p:nvSpPr>
            <p:cNvPr id="1651" name="Google Shape;1651;p46"/>
            <p:cNvSpPr/>
            <p:nvPr/>
          </p:nvSpPr>
          <p:spPr>
            <a:xfrm>
              <a:off x="923424" y="1782870"/>
              <a:ext cx="468064" cy="405392"/>
            </a:xfrm>
            <a:custGeom>
              <a:rect b="b" l="l" r="r" t="t"/>
              <a:pathLst>
                <a:path extrusionOk="0" fill="none" h="25337" w="29254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6"/>
            <p:cNvSpPr/>
            <p:nvPr/>
          </p:nvSpPr>
          <p:spPr>
            <a:xfrm>
              <a:off x="1626624" y="1782870"/>
              <a:ext cx="468064" cy="405392"/>
            </a:xfrm>
            <a:custGeom>
              <a:rect b="b" l="l" r="r" t="t"/>
              <a:pathLst>
                <a:path extrusionOk="0" fill="none" h="25337" w="29254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6"/>
            <p:cNvSpPr/>
            <p:nvPr/>
          </p:nvSpPr>
          <p:spPr>
            <a:xfrm>
              <a:off x="1274896" y="1580182"/>
              <a:ext cx="468096" cy="405392"/>
            </a:xfrm>
            <a:custGeom>
              <a:rect b="b" l="l" r="r" t="t"/>
              <a:pathLst>
                <a:path extrusionOk="0" fill="none" h="25337" w="29256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6"/>
            <p:cNvSpPr/>
            <p:nvPr/>
          </p:nvSpPr>
          <p:spPr>
            <a:xfrm>
              <a:off x="1274896" y="1985558"/>
              <a:ext cx="468096" cy="405376"/>
            </a:xfrm>
            <a:custGeom>
              <a:rect b="b" l="l" r="r" t="t"/>
              <a:pathLst>
                <a:path extrusionOk="0" fill="none" h="25336" w="29256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47"/>
          <p:cNvSpPr/>
          <p:nvPr/>
        </p:nvSpPr>
        <p:spPr>
          <a:xfrm rot="257">
            <a:off x="713228" y="539601"/>
            <a:ext cx="2451955" cy="2451223"/>
          </a:xfrm>
          <a:custGeom>
            <a:rect b="b" l="l" r="r" t="t"/>
            <a:pathLst>
              <a:path extrusionOk="0" h="36610" w="3661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0" name="Google Shape;1660;p47"/>
          <p:cNvGrpSpPr/>
          <p:nvPr/>
        </p:nvGrpSpPr>
        <p:grpSpPr>
          <a:xfrm>
            <a:off x="1231860" y="1057867"/>
            <a:ext cx="1414691" cy="1414691"/>
            <a:chOff x="-413284" y="1196451"/>
            <a:chExt cx="750300" cy="750300"/>
          </a:xfrm>
        </p:grpSpPr>
        <p:sp>
          <p:nvSpPr>
            <p:cNvPr id="1661" name="Google Shape;1661;p47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7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3" name="Google Shape;1663;p47"/>
          <p:cNvSpPr/>
          <p:nvPr/>
        </p:nvSpPr>
        <p:spPr>
          <a:xfrm>
            <a:off x="4069025" y="2349450"/>
            <a:ext cx="4353900" cy="418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4" name="Google Shape;1664;p47"/>
          <p:cNvGrpSpPr/>
          <p:nvPr/>
        </p:nvGrpSpPr>
        <p:grpSpPr>
          <a:xfrm>
            <a:off x="-6475" y="4609669"/>
            <a:ext cx="9250200" cy="547540"/>
            <a:chOff x="-6475" y="4167900"/>
            <a:chExt cx="9250200" cy="988875"/>
          </a:xfrm>
        </p:grpSpPr>
        <p:cxnSp>
          <p:nvCxnSpPr>
            <p:cNvPr id="1665" name="Google Shape;1665;p47"/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6" name="Google Shape;1666;p47"/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7" name="Google Shape;1667;p47"/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8" name="Google Shape;1668;p47"/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9" name="Google Shape;1669;p47"/>
            <p:cNvCxnSpPr/>
            <p:nvPr/>
          </p:nvCxnSpPr>
          <p:spPr>
            <a:xfrm flipH="1" rot="10800000">
              <a:off x="-6475" y="4167973"/>
              <a:ext cx="639600" cy="827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0" name="Google Shape;1670;p47"/>
            <p:cNvCxnSpPr/>
            <p:nvPr/>
          </p:nvCxnSpPr>
          <p:spPr>
            <a:xfrm flipH="1" rot="10800000">
              <a:off x="1514439" y="4168114"/>
              <a:ext cx="545400" cy="973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1" name="Google Shape;1671;p47"/>
            <p:cNvCxnSpPr/>
            <p:nvPr/>
          </p:nvCxnSpPr>
          <p:spPr>
            <a:xfrm flipH="1" rot="10800000">
              <a:off x="2941154" y="4167975"/>
              <a:ext cx="318300" cy="988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2" name="Google Shape;1672;p47"/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3" name="Google Shape;1673;p47"/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4" name="Google Shape;1674;p47"/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5" name="Google Shape;1675;p47"/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6" name="Google Shape;1676;p47"/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77" name="Google Shape;1677;p47"/>
          <p:cNvSpPr txBox="1"/>
          <p:nvPr>
            <p:ph type="title"/>
          </p:nvPr>
        </p:nvSpPr>
        <p:spPr>
          <a:xfrm>
            <a:off x="3854225" y="1280375"/>
            <a:ext cx="5289900" cy="11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ourier New"/>
                <a:ea typeface="Courier New"/>
                <a:cs typeface="Courier New"/>
                <a:sym typeface="Courier New"/>
              </a:rPr>
              <a:t>Challenges/Feedback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78" name="Google Shape;1678;p47"/>
          <p:cNvSpPr txBox="1"/>
          <p:nvPr>
            <p:ph idx="2" type="title"/>
          </p:nvPr>
        </p:nvSpPr>
        <p:spPr>
          <a:xfrm>
            <a:off x="1328555" y="1393362"/>
            <a:ext cx="12213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79" name="Google Shape;1679;p47"/>
          <p:cNvSpPr txBox="1"/>
          <p:nvPr>
            <p:ph idx="1" type="subTitle"/>
          </p:nvPr>
        </p:nvSpPr>
        <p:spPr>
          <a:xfrm>
            <a:off x="4238225" y="2338425"/>
            <a:ext cx="40323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Client.py | Server.py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680" name="Google Shape;1680;p47"/>
          <p:cNvGrpSpPr/>
          <p:nvPr/>
        </p:nvGrpSpPr>
        <p:grpSpPr>
          <a:xfrm>
            <a:off x="7219156" y="4161608"/>
            <a:ext cx="1211612" cy="438051"/>
            <a:chOff x="175552" y="1101686"/>
            <a:chExt cx="520944" cy="188336"/>
          </a:xfrm>
        </p:grpSpPr>
        <p:sp>
          <p:nvSpPr>
            <p:cNvPr id="1681" name="Google Shape;1681;p47"/>
            <p:cNvSpPr/>
            <p:nvPr/>
          </p:nvSpPr>
          <p:spPr>
            <a:xfrm>
              <a:off x="175552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7"/>
            <p:cNvSpPr/>
            <p:nvPr/>
          </p:nvSpPr>
          <p:spPr>
            <a:xfrm>
              <a:off x="24681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7"/>
            <p:cNvSpPr/>
            <p:nvPr/>
          </p:nvSpPr>
          <p:spPr>
            <a:xfrm>
              <a:off x="31808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7"/>
            <p:cNvSpPr/>
            <p:nvPr/>
          </p:nvSpPr>
          <p:spPr>
            <a:xfrm>
              <a:off x="389344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7"/>
            <p:cNvSpPr/>
            <p:nvPr/>
          </p:nvSpPr>
          <p:spPr>
            <a:xfrm>
              <a:off x="460608" y="1101686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7"/>
            <p:cNvSpPr/>
            <p:nvPr/>
          </p:nvSpPr>
          <p:spPr>
            <a:xfrm>
              <a:off x="53185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7"/>
            <p:cNvSpPr/>
            <p:nvPr/>
          </p:nvSpPr>
          <p:spPr>
            <a:xfrm>
              <a:off x="60312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7"/>
            <p:cNvSpPr/>
            <p:nvPr/>
          </p:nvSpPr>
          <p:spPr>
            <a:xfrm>
              <a:off x="674416" y="1101686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7"/>
            <p:cNvSpPr/>
            <p:nvPr/>
          </p:nvSpPr>
          <p:spPr>
            <a:xfrm>
              <a:off x="175552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7"/>
            <p:cNvSpPr/>
            <p:nvPr/>
          </p:nvSpPr>
          <p:spPr>
            <a:xfrm>
              <a:off x="24681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7"/>
            <p:cNvSpPr/>
            <p:nvPr/>
          </p:nvSpPr>
          <p:spPr>
            <a:xfrm>
              <a:off x="31808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7"/>
            <p:cNvSpPr/>
            <p:nvPr/>
          </p:nvSpPr>
          <p:spPr>
            <a:xfrm>
              <a:off x="389344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7"/>
            <p:cNvSpPr/>
            <p:nvPr/>
          </p:nvSpPr>
          <p:spPr>
            <a:xfrm>
              <a:off x="460608" y="118141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7"/>
            <p:cNvSpPr/>
            <p:nvPr/>
          </p:nvSpPr>
          <p:spPr>
            <a:xfrm>
              <a:off x="53185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7"/>
            <p:cNvSpPr/>
            <p:nvPr/>
          </p:nvSpPr>
          <p:spPr>
            <a:xfrm>
              <a:off x="60312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7"/>
            <p:cNvSpPr/>
            <p:nvPr/>
          </p:nvSpPr>
          <p:spPr>
            <a:xfrm>
              <a:off x="674416" y="118141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7"/>
            <p:cNvSpPr/>
            <p:nvPr/>
          </p:nvSpPr>
          <p:spPr>
            <a:xfrm>
              <a:off x="175552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7"/>
            <p:cNvSpPr/>
            <p:nvPr/>
          </p:nvSpPr>
          <p:spPr>
            <a:xfrm>
              <a:off x="24681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7"/>
            <p:cNvSpPr/>
            <p:nvPr/>
          </p:nvSpPr>
          <p:spPr>
            <a:xfrm>
              <a:off x="31808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7"/>
            <p:cNvSpPr/>
            <p:nvPr/>
          </p:nvSpPr>
          <p:spPr>
            <a:xfrm>
              <a:off x="389344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7"/>
            <p:cNvSpPr/>
            <p:nvPr/>
          </p:nvSpPr>
          <p:spPr>
            <a:xfrm>
              <a:off x="460608" y="126109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7"/>
            <p:cNvSpPr/>
            <p:nvPr/>
          </p:nvSpPr>
          <p:spPr>
            <a:xfrm>
              <a:off x="53185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7"/>
            <p:cNvSpPr/>
            <p:nvPr/>
          </p:nvSpPr>
          <p:spPr>
            <a:xfrm>
              <a:off x="60312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7"/>
            <p:cNvSpPr/>
            <p:nvPr/>
          </p:nvSpPr>
          <p:spPr>
            <a:xfrm>
              <a:off x="674416" y="126109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05" name="Google Shape;17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75" y="3371986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Google Shape;1706;p47"/>
          <p:cNvSpPr/>
          <p:nvPr/>
        </p:nvSpPr>
        <p:spPr>
          <a:xfrm rot="1771310">
            <a:off x="4634650" y="-139237"/>
            <a:ext cx="349937" cy="349812"/>
          </a:xfrm>
          <a:custGeom>
            <a:rect b="b" l="l" r="r" t="t"/>
            <a:pathLst>
              <a:path extrusionOk="0" h="36610" w="3661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47"/>
          <p:cNvSpPr/>
          <p:nvPr/>
        </p:nvSpPr>
        <p:spPr>
          <a:xfrm rot="1771310">
            <a:off x="4999875" y="3975463"/>
            <a:ext cx="349937" cy="349812"/>
          </a:xfrm>
          <a:custGeom>
            <a:rect b="b" l="l" r="r" t="t"/>
            <a:pathLst>
              <a:path extrusionOk="0" h="36610" w="3661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8" name="Google Shape;1708;p47"/>
          <p:cNvPicPr preferRelativeResize="0"/>
          <p:nvPr/>
        </p:nvPicPr>
        <p:blipFill rotWithShape="1">
          <a:blip r:embed="rId4">
            <a:alphaModFix/>
          </a:blip>
          <a:srcRect b="12546" l="28959" r="12546" t="12546"/>
          <a:stretch/>
        </p:blipFill>
        <p:spPr>
          <a:xfrm rot="10800000">
            <a:off x="308824" y="43322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47"/>
          <p:cNvPicPr preferRelativeResize="0"/>
          <p:nvPr/>
        </p:nvPicPr>
        <p:blipFill rotWithShape="1">
          <a:blip r:embed="rId4">
            <a:alphaModFix/>
          </a:blip>
          <a:srcRect b="12546" l="28959" r="12546" t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47"/>
          <p:cNvPicPr preferRelativeResize="0"/>
          <p:nvPr/>
        </p:nvPicPr>
        <p:blipFill rotWithShape="1">
          <a:blip r:embed="rId4">
            <a:alphaModFix/>
          </a:blip>
          <a:srcRect b="12546" l="28959" r="12546" t="12546"/>
          <a:stretch/>
        </p:blipFill>
        <p:spPr>
          <a:xfrm rot="-3618762">
            <a:off x="75750" y="200664"/>
            <a:ext cx="726649" cy="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47"/>
          <p:cNvPicPr preferRelativeResize="0"/>
          <p:nvPr/>
        </p:nvPicPr>
        <p:blipFill rotWithShape="1">
          <a:blip r:embed="rId5">
            <a:alphaModFix/>
          </a:blip>
          <a:srcRect b="5383" l="0" r="0" t="0"/>
          <a:stretch/>
        </p:blipFill>
        <p:spPr>
          <a:xfrm rot="-235592">
            <a:off x="3570835" y="645099"/>
            <a:ext cx="574737" cy="61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47"/>
          <p:cNvPicPr preferRelativeResize="0"/>
          <p:nvPr/>
        </p:nvPicPr>
        <p:blipFill rotWithShape="1">
          <a:blip r:embed="rId6">
            <a:alphaModFix/>
          </a:blip>
          <a:srcRect b="0" l="14610" r="14603" t="0"/>
          <a:stretch/>
        </p:blipFill>
        <p:spPr>
          <a:xfrm rot="86">
            <a:off x="713225" y="3042758"/>
            <a:ext cx="615598" cy="719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3" name="Google Shape;1713;p47"/>
          <p:cNvGrpSpPr/>
          <p:nvPr/>
        </p:nvGrpSpPr>
        <p:grpSpPr>
          <a:xfrm>
            <a:off x="7922735" y="183227"/>
            <a:ext cx="745978" cy="516368"/>
            <a:chOff x="923424" y="1580182"/>
            <a:chExt cx="1171264" cy="810752"/>
          </a:xfrm>
        </p:grpSpPr>
        <p:sp>
          <p:nvSpPr>
            <p:cNvPr id="1714" name="Google Shape;1714;p47"/>
            <p:cNvSpPr/>
            <p:nvPr/>
          </p:nvSpPr>
          <p:spPr>
            <a:xfrm>
              <a:off x="923424" y="1782870"/>
              <a:ext cx="468064" cy="405392"/>
            </a:xfrm>
            <a:custGeom>
              <a:rect b="b" l="l" r="r" t="t"/>
              <a:pathLst>
                <a:path extrusionOk="0" fill="none" h="25337" w="29254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7"/>
            <p:cNvSpPr/>
            <p:nvPr/>
          </p:nvSpPr>
          <p:spPr>
            <a:xfrm>
              <a:off x="1626624" y="1782870"/>
              <a:ext cx="468064" cy="405392"/>
            </a:xfrm>
            <a:custGeom>
              <a:rect b="b" l="l" r="r" t="t"/>
              <a:pathLst>
                <a:path extrusionOk="0" fill="none" h="25337" w="29254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7"/>
            <p:cNvSpPr/>
            <p:nvPr/>
          </p:nvSpPr>
          <p:spPr>
            <a:xfrm>
              <a:off x="1274896" y="1580182"/>
              <a:ext cx="468096" cy="405392"/>
            </a:xfrm>
            <a:custGeom>
              <a:rect b="b" l="l" r="r" t="t"/>
              <a:pathLst>
                <a:path extrusionOk="0" fill="none" h="25337" w="29256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7"/>
            <p:cNvSpPr/>
            <p:nvPr/>
          </p:nvSpPr>
          <p:spPr>
            <a:xfrm>
              <a:off x="1274896" y="1985558"/>
              <a:ext cx="468096" cy="405376"/>
            </a:xfrm>
            <a:custGeom>
              <a:rect b="b" l="l" r="r" t="t"/>
              <a:pathLst>
                <a:path extrusionOk="0" fill="none" h="25336" w="29256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0" name="Google Shape;1090;p30"/>
          <p:cNvGrpSpPr/>
          <p:nvPr/>
        </p:nvGrpSpPr>
        <p:grpSpPr>
          <a:xfrm>
            <a:off x="3881642" y="3057950"/>
            <a:ext cx="599700" cy="599700"/>
            <a:chOff x="7030339" y="1393551"/>
            <a:chExt cx="599700" cy="599700"/>
          </a:xfrm>
        </p:grpSpPr>
        <p:sp>
          <p:nvSpPr>
            <p:cNvPr id="1091" name="Google Shape;1091;p30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0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3" name="Google Shape;1093;p30"/>
          <p:cNvGrpSpPr/>
          <p:nvPr/>
        </p:nvGrpSpPr>
        <p:grpSpPr>
          <a:xfrm>
            <a:off x="806190" y="2981900"/>
            <a:ext cx="599700" cy="599700"/>
            <a:chOff x="7030339" y="1393551"/>
            <a:chExt cx="599700" cy="599700"/>
          </a:xfrm>
        </p:grpSpPr>
        <p:sp>
          <p:nvSpPr>
            <p:cNvPr id="1094" name="Google Shape;1094;p30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30"/>
          <p:cNvGrpSpPr/>
          <p:nvPr/>
        </p:nvGrpSpPr>
        <p:grpSpPr>
          <a:xfrm>
            <a:off x="3875478" y="1611356"/>
            <a:ext cx="599700" cy="599700"/>
            <a:chOff x="7030339" y="1393551"/>
            <a:chExt cx="599700" cy="599700"/>
          </a:xfrm>
        </p:grpSpPr>
        <p:sp>
          <p:nvSpPr>
            <p:cNvPr id="1097" name="Google Shape;1097;p30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30"/>
          <p:cNvGrpSpPr/>
          <p:nvPr/>
        </p:nvGrpSpPr>
        <p:grpSpPr>
          <a:xfrm>
            <a:off x="787451" y="1611356"/>
            <a:ext cx="599700" cy="599700"/>
            <a:chOff x="7030339" y="1393551"/>
            <a:chExt cx="599700" cy="599700"/>
          </a:xfrm>
        </p:grpSpPr>
        <p:sp>
          <p:nvSpPr>
            <p:cNvPr id="1100" name="Google Shape;1100;p30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2" name="Google Shape;1102;p3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Table of contents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3" name="Google Shape;1103;p30"/>
          <p:cNvSpPr txBox="1"/>
          <p:nvPr>
            <p:ph idx="3" type="subTitle"/>
          </p:nvPr>
        </p:nvSpPr>
        <p:spPr>
          <a:xfrm>
            <a:off x="1555684" y="3349931"/>
            <a:ext cx="2176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Queries/Communication between Server &amp; Client</a:t>
            </a:r>
            <a:endParaRPr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4" name="Google Shape;1104;p30"/>
          <p:cNvSpPr txBox="1"/>
          <p:nvPr>
            <p:ph idx="1" type="subTitle"/>
          </p:nvPr>
        </p:nvSpPr>
        <p:spPr>
          <a:xfrm>
            <a:off x="1420050" y="1988663"/>
            <a:ext cx="2172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Showcases System’s functionality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5" name="Google Shape;1105;p30"/>
          <p:cNvSpPr txBox="1"/>
          <p:nvPr>
            <p:ph idx="2" type="subTitle"/>
          </p:nvPr>
        </p:nvSpPr>
        <p:spPr>
          <a:xfrm>
            <a:off x="4708930" y="1992361"/>
            <a:ext cx="2176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IoT data flow architecture &amp; data results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6" name="Google Shape;1106;p30"/>
          <p:cNvSpPr txBox="1"/>
          <p:nvPr>
            <p:ph idx="4" type="subTitle"/>
          </p:nvPr>
        </p:nvSpPr>
        <p:spPr>
          <a:xfrm>
            <a:off x="4633750" y="3425981"/>
            <a:ext cx="2176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Coding of Queries &amp; Dataniz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7" name="Google Shape;1107;p30"/>
          <p:cNvSpPr txBox="1"/>
          <p:nvPr>
            <p:ph idx="5" type="title"/>
          </p:nvPr>
        </p:nvSpPr>
        <p:spPr>
          <a:xfrm>
            <a:off x="806189" y="1687406"/>
            <a:ext cx="562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08" name="Google Shape;1108;p30"/>
          <p:cNvSpPr txBox="1"/>
          <p:nvPr>
            <p:ph idx="8" type="title"/>
          </p:nvPr>
        </p:nvSpPr>
        <p:spPr>
          <a:xfrm>
            <a:off x="3900392" y="3134000"/>
            <a:ext cx="562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09" name="Google Shape;1109;p30"/>
          <p:cNvSpPr txBox="1"/>
          <p:nvPr>
            <p:ph idx="6" type="title"/>
          </p:nvPr>
        </p:nvSpPr>
        <p:spPr>
          <a:xfrm>
            <a:off x="835630" y="3057950"/>
            <a:ext cx="557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10" name="Google Shape;1110;p30"/>
          <p:cNvSpPr txBox="1"/>
          <p:nvPr>
            <p:ph idx="7" type="title"/>
          </p:nvPr>
        </p:nvSpPr>
        <p:spPr>
          <a:xfrm>
            <a:off x="3896472" y="1687406"/>
            <a:ext cx="557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111" name="Google Shape;1111;p30"/>
          <p:cNvPicPr preferRelativeResize="0"/>
          <p:nvPr/>
        </p:nvPicPr>
        <p:blipFill rotWithShape="1">
          <a:blip r:embed="rId3">
            <a:alphaModFix/>
          </a:blip>
          <a:srcRect b="12546" l="28959" r="12546" t="12546"/>
          <a:stretch/>
        </p:blipFill>
        <p:spPr>
          <a:xfrm rot="10800000">
            <a:off x="7892149" y="1932802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2" name="Google Shape;1112;p30"/>
          <p:cNvGrpSpPr/>
          <p:nvPr/>
        </p:nvGrpSpPr>
        <p:grpSpPr>
          <a:xfrm>
            <a:off x="7216781" y="619150"/>
            <a:ext cx="1211612" cy="438051"/>
            <a:chOff x="175552" y="1101686"/>
            <a:chExt cx="520944" cy="188336"/>
          </a:xfrm>
        </p:grpSpPr>
        <p:sp>
          <p:nvSpPr>
            <p:cNvPr id="1113" name="Google Shape;1113;p30"/>
            <p:cNvSpPr/>
            <p:nvPr/>
          </p:nvSpPr>
          <p:spPr>
            <a:xfrm>
              <a:off x="175552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>
              <a:off x="24681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>
              <a:off x="31808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0"/>
            <p:cNvSpPr/>
            <p:nvPr/>
          </p:nvSpPr>
          <p:spPr>
            <a:xfrm>
              <a:off x="389344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460608" y="1101686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53185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0"/>
            <p:cNvSpPr/>
            <p:nvPr/>
          </p:nvSpPr>
          <p:spPr>
            <a:xfrm>
              <a:off x="60312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674416" y="1101686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175552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0"/>
            <p:cNvSpPr/>
            <p:nvPr/>
          </p:nvSpPr>
          <p:spPr>
            <a:xfrm>
              <a:off x="24681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808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89344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0"/>
            <p:cNvSpPr/>
            <p:nvPr/>
          </p:nvSpPr>
          <p:spPr>
            <a:xfrm>
              <a:off x="460608" y="118141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0"/>
            <p:cNvSpPr/>
            <p:nvPr/>
          </p:nvSpPr>
          <p:spPr>
            <a:xfrm>
              <a:off x="53185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0"/>
            <p:cNvSpPr/>
            <p:nvPr/>
          </p:nvSpPr>
          <p:spPr>
            <a:xfrm>
              <a:off x="60312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0"/>
            <p:cNvSpPr/>
            <p:nvPr/>
          </p:nvSpPr>
          <p:spPr>
            <a:xfrm>
              <a:off x="674416" y="118141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0"/>
            <p:cNvSpPr/>
            <p:nvPr/>
          </p:nvSpPr>
          <p:spPr>
            <a:xfrm>
              <a:off x="175552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0"/>
            <p:cNvSpPr/>
            <p:nvPr/>
          </p:nvSpPr>
          <p:spPr>
            <a:xfrm>
              <a:off x="24681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0"/>
            <p:cNvSpPr/>
            <p:nvPr/>
          </p:nvSpPr>
          <p:spPr>
            <a:xfrm>
              <a:off x="31808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0"/>
            <p:cNvSpPr/>
            <p:nvPr/>
          </p:nvSpPr>
          <p:spPr>
            <a:xfrm>
              <a:off x="389344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0"/>
            <p:cNvSpPr/>
            <p:nvPr/>
          </p:nvSpPr>
          <p:spPr>
            <a:xfrm>
              <a:off x="460608" y="126109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0"/>
            <p:cNvSpPr/>
            <p:nvPr/>
          </p:nvSpPr>
          <p:spPr>
            <a:xfrm>
              <a:off x="53185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0"/>
            <p:cNvSpPr/>
            <p:nvPr/>
          </p:nvSpPr>
          <p:spPr>
            <a:xfrm>
              <a:off x="60312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0"/>
            <p:cNvSpPr/>
            <p:nvPr/>
          </p:nvSpPr>
          <p:spPr>
            <a:xfrm>
              <a:off x="674416" y="126109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7" name="Google Shape;1137;p30"/>
          <p:cNvGrpSpPr/>
          <p:nvPr/>
        </p:nvGrpSpPr>
        <p:grpSpPr>
          <a:xfrm>
            <a:off x="713231" y="4173125"/>
            <a:ext cx="1211612" cy="438051"/>
            <a:chOff x="175552" y="1101686"/>
            <a:chExt cx="520944" cy="188336"/>
          </a:xfrm>
        </p:grpSpPr>
        <p:sp>
          <p:nvSpPr>
            <p:cNvPr id="1138" name="Google Shape;1138;p30"/>
            <p:cNvSpPr/>
            <p:nvPr/>
          </p:nvSpPr>
          <p:spPr>
            <a:xfrm>
              <a:off x="175552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0"/>
            <p:cNvSpPr/>
            <p:nvPr/>
          </p:nvSpPr>
          <p:spPr>
            <a:xfrm>
              <a:off x="24681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0"/>
            <p:cNvSpPr/>
            <p:nvPr/>
          </p:nvSpPr>
          <p:spPr>
            <a:xfrm>
              <a:off x="31808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0"/>
            <p:cNvSpPr/>
            <p:nvPr/>
          </p:nvSpPr>
          <p:spPr>
            <a:xfrm>
              <a:off x="389344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0"/>
            <p:cNvSpPr/>
            <p:nvPr/>
          </p:nvSpPr>
          <p:spPr>
            <a:xfrm>
              <a:off x="460608" y="1101686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0"/>
            <p:cNvSpPr/>
            <p:nvPr/>
          </p:nvSpPr>
          <p:spPr>
            <a:xfrm>
              <a:off x="53185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0"/>
            <p:cNvSpPr/>
            <p:nvPr/>
          </p:nvSpPr>
          <p:spPr>
            <a:xfrm>
              <a:off x="60312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0"/>
            <p:cNvSpPr/>
            <p:nvPr/>
          </p:nvSpPr>
          <p:spPr>
            <a:xfrm>
              <a:off x="674416" y="1101686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0"/>
            <p:cNvSpPr/>
            <p:nvPr/>
          </p:nvSpPr>
          <p:spPr>
            <a:xfrm>
              <a:off x="175552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0"/>
            <p:cNvSpPr/>
            <p:nvPr/>
          </p:nvSpPr>
          <p:spPr>
            <a:xfrm>
              <a:off x="24681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0"/>
            <p:cNvSpPr/>
            <p:nvPr/>
          </p:nvSpPr>
          <p:spPr>
            <a:xfrm>
              <a:off x="31808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0"/>
            <p:cNvSpPr/>
            <p:nvPr/>
          </p:nvSpPr>
          <p:spPr>
            <a:xfrm>
              <a:off x="389344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0"/>
            <p:cNvSpPr/>
            <p:nvPr/>
          </p:nvSpPr>
          <p:spPr>
            <a:xfrm>
              <a:off x="460608" y="118141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0"/>
            <p:cNvSpPr/>
            <p:nvPr/>
          </p:nvSpPr>
          <p:spPr>
            <a:xfrm>
              <a:off x="53185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0"/>
            <p:cNvSpPr/>
            <p:nvPr/>
          </p:nvSpPr>
          <p:spPr>
            <a:xfrm>
              <a:off x="60312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0"/>
            <p:cNvSpPr/>
            <p:nvPr/>
          </p:nvSpPr>
          <p:spPr>
            <a:xfrm>
              <a:off x="674416" y="118141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0"/>
            <p:cNvSpPr/>
            <p:nvPr/>
          </p:nvSpPr>
          <p:spPr>
            <a:xfrm>
              <a:off x="175552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0"/>
            <p:cNvSpPr/>
            <p:nvPr/>
          </p:nvSpPr>
          <p:spPr>
            <a:xfrm>
              <a:off x="24681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0"/>
            <p:cNvSpPr/>
            <p:nvPr/>
          </p:nvSpPr>
          <p:spPr>
            <a:xfrm>
              <a:off x="31808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0"/>
            <p:cNvSpPr/>
            <p:nvPr/>
          </p:nvSpPr>
          <p:spPr>
            <a:xfrm>
              <a:off x="389344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0"/>
            <p:cNvSpPr/>
            <p:nvPr/>
          </p:nvSpPr>
          <p:spPr>
            <a:xfrm>
              <a:off x="460608" y="126109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0"/>
            <p:cNvSpPr/>
            <p:nvPr/>
          </p:nvSpPr>
          <p:spPr>
            <a:xfrm>
              <a:off x="53185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0"/>
            <p:cNvSpPr/>
            <p:nvPr/>
          </p:nvSpPr>
          <p:spPr>
            <a:xfrm>
              <a:off x="60312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0"/>
            <p:cNvSpPr/>
            <p:nvPr/>
          </p:nvSpPr>
          <p:spPr>
            <a:xfrm>
              <a:off x="674416" y="126109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2" name="Google Shape;1162;p30"/>
          <p:cNvSpPr txBox="1"/>
          <p:nvPr>
            <p:ph idx="9" type="subTitle"/>
          </p:nvPr>
        </p:nvSpPr>
        <p:spPr>
          <a:xfrm>
            <a:off x="1341925" y="1768250"/>
            <a:ext cx="2578800" cy="4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ourier New"/>
                <a:ea typeface="Courier New"/>
                <a:cs typeface="Courier New"/>
                <a:sym typeface="Courier New"/>
              </a:rPr>
              <a:t>Code Overview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3" name="Google Shape;1163;p30"/>
          <p:cNvSpPr txBox="1"/>
          <p:nvPr>
            <p:ph idx="13" type="subTitle"/>
          </p:nvPr>
        </p:nvSpPr>
        <p:spPr>
          <a:xfrm>
            <a:off x="4475171" y="1763438"/>
            <a:ext cx="32232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ourier New"/>
                <a:ea typeface="Courier New"/>
                <a:cs typeface="Courier New"/>
                <a:sym typeface="Courier New"/>
              </a:rPr>
              <a:t>Dataniz/MongoDB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4" name="Google Shape;1164;p30"/>
          <p:cNvSpPr txBox="1"/>
          <p:nvPr>
            <p:ph idx="14" type="subTitle"/>
          </p:nvPr>
        </p:nvSpPr>
        <p:spPr>
          <a:xfrm>
            <a:off x="1555684" y="3057950"/>
            <a:ext cx="21762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ourier New"/>
                <a:ea typeface="Courier New"/>
                <a:cs typeface="Courier New"/>
                <a:sym typeface="Courier New"/>
              </a:rPr>
              <a:t>Demo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5" name="Google Shape;1165;p30"/>
          <p:cNvSpPr txBox="1"/>
          <p:nvPr>
            <p:ph idx="15" type="subTitle"/>
          </p:nvPr>
        </p:nvSpPr>
        <p:spPr>
          <a:xfrm>
            <a:off x="4462600" y="2970150"/>
            <a:ext cx="3483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ourier New"/>
                <a:ea typeface="Courier New"/>
                <a:cs typeface="Courier New"/>
                <a:sym typeface="Courier New"/>
              </a:rPr>
              <a:t>Challenges/Feedback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166" name="Google Shape;1166;p30"/>
          <p:cNvGrpSpPr/>
          <p:nvPr/>
        </p:nvGrpSpPr>
        <p:grpSpPr>
          <a:xfrm>
            <a:off x="5853435" y="241902"/>
            <a:ext cx="745978" cy="516368"/>
            <a:chOff x="923424" y="1580182"/>
            <a:chExt cx="1171264" cy="810752"/>
          </a:xfrm>
        </p:grpSpPr>
        <p:sp>
          <p:nvSpPr>
            <p:cNvPr id="1167" name="Google Shape;1167;p30"/>
            <p:cNvSpPr/>
            <p:nvPr/>
          </p:nvSpPr>
          <p:spPr>
            <a:xfrm>
              <a:off x="923424" y="1782870"/>
              <a:ext cx="468064" cy="405392"/>
            </a:xfrm>
            <a:custGeom>
              <a:rect b="b" l="l" r="r" t="t"/>
              <a:pathLst>
                <a:path extrusionOk="0" fill="none" h="25337" w="29254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1626624" y="1782870"/>
              <a:ext cx="468064" cy="405392"/>
            </a:xfrm>
            <a:custGeom>
              <a:rect b="b" l="l" r="r" t="t"/>
              <a:pathLst>
                <a:path extrusionOk="0" fill="none" h="25337" w="29254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1274896" y="1580182"/>
              <a:ext cx="468096" cy="405392"/>
            </a:xfrm>
            <a:custGeom>
              <a:rect b="b" l="l" r="r" t="t"/>
              <a:pathLst>
                <a:path extrusionOk="0" fill="none" h="25337" w="29256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>
              <a:off x="1274896" y="1985558"/>
              <a:ext cx="468096" cy="405376"/>
            </a:xfrm>
            <a:custGeom>
              <a:rect b="b" l="l" r="r" t="t"/>
              <a:pathLst>
                <a:path extrusionOk="0" fill="none" h="25336" w="29256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71" name="Google Shape;1171;p30"/>
          <p:cNvPicPr preferRelativeResize="0"/>
          <p:nvPr/>
        </p:nvPicPr>
        <p:blipFill rotWithShape="1">
          <a:blip r:embed="rId4">
            <a:alphaModFix/>
          </a:blip>
          <a:srcRect b="14380" l="5186" r="0" t="15845"/>
          <a:stretch/>
        </p:blipFill>
        <p:spPr>
          <a:xfrm flipH="1">
            <a:off x="6495113" y="3183275"/>
            <a:ext cx="2855025" cy="206405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21540000" dist="114300">
              <a:schemeClr val="lt1">
                <a:alpha val="90000"/>
              </a:schemeClr>
            </a:outerShdw>
          </a:effectLst>
        </p:spPr>
      </p:pic>
      <p:pic>
        <p:nvPicPr>
          <p:cNvPr id="1172" name="Google Shape;117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0775" y="2473486"/>
            <a:ext cx="726651" cy="661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48"/>
          <p:cNvSpPr/>
          <p:nvPr/>
        </p:nvSpPr>
        <p:spPr>
          <a:xfrm rot="1771233">
            <a:off x="5672924" y="1393265"/>
            <a:ext cx="3479443" cy="3478241"/>
          </a:xfrm>
          <a:custGeom>
            <a:rect b="b" l="l" r="r" t="t"/>
            <a:pathLst>
              <a:path extrusionOk="0" h="36610" w="3661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48"/>
          <p:cNvSpPr txBox="1"/>
          <p:nvPr>
            <p:ph type="title"/>
          </p:nvPr>
        </p:nvSpPr>
        <p:spPr>
          <a:xfrm>
            <a:off x="679875" y="152525"/>
            <a:ext cx="3101700" cy="9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ourier New"/>
                <a:ea typeface="Courier New"/>
                <a:cs typeface="Courier New"/>
                <a:sym typeface="Courier New"/>
              </a:rPr>
              <a:t>Challenges 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24" name="Google Shape;17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750" y="2764537"/>
            <a:ext cx="1057848" cy="96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5" name="Google Shape;1725;p48"/>
          <p:cNvGrpSpPr/>
          <p:nvPr/>
        </p:nvGrpSpPr>
        <p:grpSpPr>
          <a:xfrm>
            <a:off x="5768331" y="2010972"/>
            <a:ext cx="2982003" cy="2825777"/>
            <a:chOff x="405994" y="1318049"/>
            <a:chExt cx="3395199" cy="3217326"/>
          </a:xfrm>
        </p:grpSpPr>
        <p:pic>
          <p:nvPicPr>
            <p:cNvPr id="1726" name="Google Shape;1726;p48"/>
            <p:cNvPicPr preferRelativeResize="0"/>
            <p:nvPr/>
          </p:nvPicPr>
          <p:blipFill rotWithShape="1">
            <a:blip r:embed="rId4">
              <a:alphaModFix/>
            </a:blip>
            <a:srcRect b="0" l="0" r="0" t="14449"/>
            <a:stretch/>
          </p:blipFill>
          <p:spPr>
            <a:xfrm>
              <a:off x="405994" y="1318049"/>
              <a:ext cx="3395199" cy="3217326"/>
            </a:xfrm>
            <a:prstGeom prst="rect">
              <a:avLst/>
            </a:prstGeom>
            <a:noFill/>
            <a:ln>
              <a:noFill/>
            </a:ln>
            <a:effectLst>
              <a:outerShdw blurRad="271463" rotWithShape="0" algn="bl" dir="21540000" dist="114300">
                <a:schemeClr val="lt1">
                  <a:alpha val="90000"/>
                </a:schemeClr>
              </a:outerShdw>
            </a:effectLst>
          </p:spPr>
        </p:pic>
        <p:grpSp>
          <p:nvGrpSpPr>
            <p:cNvPr id="1727" name="Google Shape;1727;p48"/>
            <p:cNvGrpSpPr/>
            <p:nvPr/>
          </p:nvGrpSpPr>
          <p:grpSpPr>
            <a:xfrm>
              <a:off x="1873458" y="3693401"/>
              <a:ext cx="848565" cy="408774"/>
              <a:chOff x="1873458" y="3693401"/>
              <a:chExt cx="848565" cy="408774"/>
            </a:xfrm>
          </p:grpSpPr>
          <p:pic>
            <p:nvPicPr>
              <p:cNvPr id="1728" name="Google Shape;1728;p48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b="0" l="0" r="17641" t="19048"/>
              <a:stretch/>
            </p:blipFill>
            <p:spPr>
              <a:xfrm rot="10800000">
                <a:off x="2552699" y="3795698"/>
                <a:ext cx="169324" cy="15612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rotWithShape="0" algn="bl" dir="5400000" dist="1905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729" name="Google Shape;1729;p48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b="0" l="0" r="17641" t="19048"/>
              <a:stretch/>
            </p:blipFill>
            <p:spPr>
              <a:xfrm rot="10800000">
                <a:off x="2165250" y="3777174"/>
                <a:ext cx="120750" cy="11132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rotWithShape="0" algn="bl" dir="5400000" dist="1905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730" name="Google Shape;1730;p48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b="0" l="0" r="17641" t="19048"/>
              <a:stretch/>
            </p:blipFill>
            <p:spPr>
              <a:xfrm rot="10800000">
                <a:off x="2306998" y="3952399"/>
                <a:ext cx="162452" cy="1497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rotWithShape="0" algn="bl" dir="5400000" dist="1905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731" name="Google Shape;1731;p48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b="0" l="0" r="17641" t="19048"/>
              <a:stretch/>
            </p:blipFill>
            <p:spPr>
              <a:xfrm rot="10800000">
                <a:off x="1873458" y="3693401"/>
                <a:ext cx="164726" cy="15187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rotWithShape="0" algn="bl" dir="5400000" dist="19050">
                  <a:schemeClr val="lt1">
                    <a:alpha val="80000"/>
                  </a:schemeClr>
                </a:outerShdw>
              </a:effectLst>
            </p:spPr>
          </p:pic>
        </p:grpSp>
      </p:grpSp>
      <p:grpSp>
        <p:nvGrpSpPr>
          <p:cNvPr id="1732" name="Google Shape;1732;p48"/>
          <p:cNvGrpSpPr/>
          <p:nvPr/>
        </p:nvGrpSpPr>
        <p:grpSpPr>
          <a:xfrm>
            <a:off x="720006" y="4161608"/>
            <a:ext cx="1211612" cy="438051"/>
            <a:chOff x="175552" y="1101686"/>
            <a:chExt cx="520944" cy="188336"/>
          </a:xfrm>
        </p:grpSpPr>
        <p:sp>
          <p:nvSpPr>
            <p:cNvPr id="1733" name="Google Shape;1733;p48"/>
            <p:cNvSpPr/>
            <p:nvPr/>
          </p:nvSpPr>
          <p:spPr>
            <a:xfrm>
              <a:off x="175552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8"/>
            <p:cNvSpPr/>
            <p:nvPr/>
          </p:nvSpPr>
          <p:spPr>
            <a:xfrm>
              <a:off x="24681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8"/>
            <p:cNvSpPr/>
            <p:nvPr/>
          </p:nvSpPr>
          <p:spPr>
            <a:xfrm>
              <a:off x="31808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8"/>
            <p:cNvSpPr/>
            <p:nvPr/>
          </p:nvSpPr>
          <p:spPr>
            <a:xfrm>
              <a:off x="389344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8"/>
            <p:cNvSpPr/>
            <p:nvPr/>
          </p:nvSpPr>
          <p:spPr>
            <a:xfrm>
              <a:off x="460608" y="1101686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8"/>
            <p:cNvSpPr/>
            <p:nvPr/>
          </p:nvSpPr>
          <p:spPr>
            <a:xfrm>
              <a:off x="53185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8"/>
            <p:cNvSpPr/>
            <p:nvPr/>
          </p:nvSpPr>
          <p:spPr>
            <a:xfrm>
              <a:off x="60312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8"/>
            <p:cNvSpPr/>
            <p:nvPr/>
          </p:nvSpPr>
          <p:spPr>
            <a:xfrm>
              <a:off x="674416" y="1101686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8"/>
            <p:cNvSpPr/>
            <p:nvPr/>
          </p:nvSpPr>
          <p:spPr>
            <a:xfrm>
              <a:off x="175552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8"/>
            <p:cNvSpPr/>
            <p:nvPr/>
          </p:nvSpPr>
          <p:spPr>
            <a:xfrm>
              <a:off x="24681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8"/>
            <p:cNvSpPr/>
            <p:nvPr/>
          </p:nvSpPr>
          <p:spPr>
            <a:xfrm>
              <a:off x="31808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8"/>
            <p:cNvSpPr/>
            <p:nvPr/>
          </p:nvSpPr>
          <p:spPr>
            <a:xfrm>
              <a:off x="389344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8"/>
            <p:cNvSpPr/>
            <p:nvPr/>
          </p:nvSpPr>
          <p:spPr>
            <a:xfrm>
              <a:off x="460608" y="118141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8"/>
            <p:cNvSpPr/>
            <p:nvPr/>
          </p:nvSpPr>
          <p:spPr>
            <a:xfrm>
              <a:off x="53185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8"/>
            <p:cNvSpPr/>
            <p:nvPr/>
          </p:nvSpPr>
          <p:spPr>
            <a:xfrm>
              <a:off x="60312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8"/>
            <p:cNvSpPr/>
            <p:nvPr/>
          </p:nvSpPr>
          <p:spPr>
            <a:xfrm>
              <a:off x="674416" y="118141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8"/>
            <p:cNvSpPr/>
            <p:nvPr/>
          </p:nvSpPr>
          <p:spPr>
            <a:xfrm>
              <a:off x="175552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8"/>
            <p:cNvSpPr/>
            <p:nvPr/>
          </p:nvSpPr>
          <p:spPr>
            <a:xfrm>
              <a:off x="24681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8"/>
            <p:cNvSpPr/>
            <p:nvPr/>
          </p:nvSpPr>
          <p:spPr>
            <a:xfrm>
              <a:off x="31808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8"/>
            <p:cNvSpPr/>
            <p:nvPr/>
          </p:nvSpPr>
          <p:spPr>
            <a:xfrm>
              <a:off x="389344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8"/>
            <p:cNvSpPr/>
            <p:nvPr/>
          </p:nvSpPr>
          <p:spPr>
            <a:xfrm>
              <a:off x="460608" y="126109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8"/>
            <p:cNvSpPr/>
            <p:nvPr/>
          </p:nvSpPr>
          <p:spPr>
            <a:xfrm>
              <a:off x="53185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8"/>
            <p:cNvSpPr/>
            <p:nvPr/>
          </p:nvSpPr>
          <p:spPr>
            <a:xfrm>
              <a:off x="60312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8"/>
            <p:cNvSpPr/>
            <p:nvPr/>
          </p:nvSpPr>
          <p:spPr>
            <a:xfrm>
              <a:off x="674416" y="126109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7" name="Google Shape;1757;p48"/>
          <p:cNvGrpSpPr/>
          <p:nvPr/>
        </p:nvGrpSpPr>
        <p:grpSpPr>
          <a:xfrm>
            <a:off x="7219156" y="539508"/>
            <a:ext cx="1211612" cy="438051"/>
            <a:chOff x="175552" y="1101686"/>
            <a:chExt cx="520944" cy="188336"/>
          </a:xfrm>
        </p:grpSpPr>
        <p:sp>
          <p:nvSpPr>
            <p:cNvPr id="1758" name="Google Shape;1758;p48"/>
            <p:cNvSpPr/>
            <p:nvPr/>
          </p:nvSpPr>
          <p:spPr>
            <a:xfrm>
              <a:off x="175552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8"/>
            <p:cNvSpPr/>
            <p:nvPr/>
          </p:nvSpPr>
          <p:spPr>
            <a:xfrm>
              <a:off x="24681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8"/>
            <p:cNvSpPr/>
            <p:nvPr/>
          </p:nvSpPr>
          <p:spPr>
            <a:xfrm>
              <a:off x="31808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8"/>
            <p:cNvSpPr/>
            <p:nvPr/>
          </p:nvSpPr>
          <p:spPr>
            <a:xfrm>
              <a:off x="389344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8"/>
            <p:cNvSpPr/>
            <p:nvPr/>
          </p:nvSpPr>
          <p:spPr>
            <a:xfrm>
              <a:off x="460608" y="1101686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8"/>
            <p:cNvSpPr/>
            <p:nvPr/>
          </p:nvSpPr>
          <p:spPr>
            <a:xfrm>
              <a:off x="53185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8"/>
            <p:cNvSpPr/>
            <p:nvPr/>
          </p:nvSpPr>
          <p:spPr>
            <a:xfrm>
              <a:off x="60312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8"/>
            <p:cNvSpPr/>
            <p:nvPr/>
          </p:nvSpPr>
          <p:spPr>
            <a:xfrm>
              <a:off x="674416" y="1101686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8"/>
            <p:cNvSpPr/>
            <p:nvPr/>
          </p:nvSpPr>
          <p:spPr>
            <a:xfrm>
              <a:off x="175552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8"/>
            <p:cNvSpPr/>
            <p:nvPr/>
          </p:nvSpPr>
          <p:spPr>
            <a:xfrm>
              <a:off x="24681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8"/>
            <p:cNvSpPr/>
            <p:nvPr/>
          </p:nvSpPr>
          <p:spPr>
            <a:xfrm>
              <a:off x="31808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8"/>
            <p:cNvSpPr/>
            <p:nvPr/>
          </p:nvSpPr>
          <p:spPr>
            <a:xfrm>
              <a:off x="389344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8"/>
            <p:cNvSpPr/>
            <p:nvPr/>
          </p:nvSpPr>
          <p:spPr>
            <a:xfrm>
              <a:off x="460608" y="118141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8"/>
            <p:cNvSpPr/>
            <p:nvPr/>
          </p:nvSpPr>
          <p:spPr>
            <a:xfrm>
              <a:off x="53185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8"/>
            <p:cNvSpPr/>
            <p:nvPr/>
          </p:nvSpPr>
          <p:spPr>
            <a:xfrm>
              <a:off x="60312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8"/>
            <p:cNvSpPr/>
            <p:nvPr/>
          </p:nvSpPr>
          <p:spPr>
            <a:xfrm>
              <a:off x="674416" y="118141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8"/>
            <p:cNvSpPr/>
            <p:nvPr/>
          </p:nvSpPr>
          <p:spPr>
            <a:xfrm>
              <a:off x="175552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8"/>
            <p:cNvSpPr/>
            <p:nvPr/>
          </p:nvSpPr>
          <p:spPr>
            <a:xfrm>
              <a:off x="24681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8"/>
            <p:cNvSpPr/>
            <p:nvPr/>
          </p:nvSpPr>
          <p:spPr>
            <a:xfrm>
              <a:off x="31808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8"/>
            <p:cNvSpPr/>
            <p:nvPr/>
          </p:nvSpPr>
          <p:spPr>
            <a:xfrm>
              <a:off x="389344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8"/>
            <p:cNvSpPr/>
            <p:nvPr/>
          </p:nvSpPr>
          <p:spPr>
            <a:xfrm>
              <a:off x="460608" y="126109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8"/>
            <p:cNvSpPr/>
            <p:nvPr/>
          </p:nvSpPr>
          <p:spPr>
            <a:xfrm>
              <a:off x="53185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8"/>
            <p:cNvSpPr/>
            <p:nvPr/>
          </p:nvSpPr>
          <p:spPr>
            <a:xfrm>
              <a:off x="60312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8"/>
            <p:cNvSpPr/>
            <p:nvPr/>
          </p:nvSpPr>
          <p:spPr>
            <a:xfrm>
              <a:off x="674416" y="126109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2" name="Google Shape;1782;p48"/>
          <p:cNvGrpSpPr/>
          <p:nvPr/>
        </p:nvGrpSpPr>
        <p:grpSpPr>
          <a:xfrm>
            <a:off x="3391885" y="201464"/>
            <a:ext cx="745978" cy="516368"/>
            <a:chOff x="923424" y="1580182"/>
            <a:chExt cx="1171264" cy="810752"/>
          </a:xfrm>
        </p:grpSpPr>
        <p:sp>
          <p:nvSpPr>
            <p:cNvPr id="1783" name="Google Shape;1783;p48"/>
            <p:cNvSpPr/>
            <p:nvPr/>
          </p:nvSpPr>
          <p:spPr>
            <a:xfrm>
              <a:off x="923424" y="1782870"/>
              <a:ext cx="468064" cy="405392"/>
            </a:xfrm>
            <a:custGeom>
              <a:rect b="b" l="l" r="r" t="t"/>
              <a:pathLst>
                <a:path extrusionOk="0" fill="none" h="25337" w="29254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8"/>
            <p:cNvSpPr/>
            <p:nvPr/>
          </p:nvSpPr>
          <p:spPr>
            <a:xfrm>
              <a:off x="1626624" y="1782870"/>
              <a:ext cx="468064" cy="405392"/>
            </a:xfrm>
            <a:custGeom>
              <a:rect b="b" l="l" r="r" t="t"/>
              <a:pathLst>
                <a:path extrusionOk="0" fill="none" h="25337" w="29254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8"/>
            <p:cNvSpPr/>
            <p:nvPr/>
          </p:nvSpPr>
          <p:spPr>
            <a:xfrm>
              <a:off x="1274896" y="1580182"/>
              <a:ext cx="468096" cy="405392"/>
            </a:xfrm>
            <a:custGeom>
              <a:rect b="b" l="l" r="r" t="t"/>
              <a:pathLst>
                <a:path extrusionOk="0" fill="none" h="25337" w="29256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8"/>
            <p:cNvSpPr/>
            <p:nvPr/>
          </p:nvSpPr>
          <p:spPr>
            <a:xfrm>
              <a:off x="1274896" y="1985558"/>
              <a:ext cx="468096" cy="405376"/>
            </a:xfrm>
            <a:custGeom>
              <a:rect b="b" l="l" r="r" t="t"/>
              <a:pathLst>
                <a:path extrusionOk="0" fill="none" h="25336" w="29256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7" name="Google Shape;1787;p48"/>
          <p:cNvSpPr txBox="1"/>
          <p:nvPr/>
        </p:nvSpPr>
        <p:spPr>
          <a:xfrm>
            <a:off x="539650" y="967125"/>
            <a:ext cx="4814400" cy="28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Had to redo Dataniz bec of sensors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Queries were challenging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Researching the Sensors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49"/>
          <p:cNvSpPr/>
          <p:nvPr/>
        </p:nvSpPr>
        <p:spPr>
          <a:xfrm rot="1771233">
            <a:off x="5672924" y="1393265"/>
            <a:ext cx="3479443" cy="3478241"/>
          </a:xfrm>
          <a:custGeom>
            <a:rect b="b" l="l" r="r" t="t"/>
            <a:pathLst>
              <a:path extrusionOk="0" h="36610" w="3661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49"/>
          <p:cNvSpPr txBox="1"/>
          <p:nvPr>
            <p:ph type="title"/>
          </p:nvPr>
        </p:nvSpPr>
        <p:spPr>
          <a:xfrm>
            <a:off x="679875" y="152525"/>
            <a:ext cx="3101700" cy="9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ourier New"/>
                <a:ea typeface="Courier New"/>
                <a:cs typeface="Courier New"/>
                <a:sym typeface="Courier New"/>
              </a:rPr>
              <a:t>Feedback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94" name="Google Shape;17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886174" y="1832775"/>
            <a:ext cx="2407276" cy="21898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5" name="Google Shape;1795;p49"/>
          <p:cNvGrpSpPr/>
          <p:nvPr/>
        </p:nvGrpSpPr>
        <p:grpSpPr>
          <a:xfrm>
            <a:off x="720006" y="4161608"/>
            <a:ext cx="1211612" cy="438051"/>
            <a:chOff x="175552" y="1101686"/>
            <a:chExt cx="520944" cy="188336"/>
          </a:xfrm>
        </p:grpSpPr>
        <p:sp>
          <p:nvSpPr>
            <p:cNvPr id="1796" name="Google Shape;1796;p49"/>
            <p:cNvSpPr/>
            <p:nvPr/>
          </p:nvSpPr>
          <p:spPr>
            <a:xfrm>
              <a:off x="175552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9"/>
            <p:cNvSpPr/>
            <p:nvPr/>
          </p:nvSpPr>
          <p:spPr>
            <a:xfrm>
              <a:off x="24681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9"/>
            <p:cNvSpPr/>
            <p:nvPr/>
          </p:nvSpPr>
          <p:spPr>
            <a:xfrm>
              <a:off x="31808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9"/>
            <p:cNvSpPr/>
            <p:nvPr/>
          </p:nvSpPr>
          <p:spPr>
            <a:xfrm>
              <a:off x="389344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9"/>
            <p:cNvSpPr/>
            <p:nvPr/>
          </p:nvSpPr>
          <p:spPr>
            <a:xfrm>
              <a:off x="460608" y="1101686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9"/>
            <p:cNvSpPr/>
            <p:nvPr/>
          </p:nvSpPr>
          <p:spPr>
            <a:xfrm>
              <a:off x="53185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9"/>
            <p:cNvSpPr/>
            <p:nvPr/>
          </p:nvSpPr>
          <p:spPr>
            <a:xfrm>
              <a:off x="60312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9"/>
            <p:cNvSpPr/>
            <p:nvPr/>
          </p:nvSpPr>
          <p:spPr>
            <a:xfrm>
              <a:off x="674416" y="1101686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9"/>
            <p:cNvSpPr/>
            <p:nvPr/>
          </p:nvSpPr>
          <p:spPr>
            <a:xfrm>
              <a:off x="175552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9"/>
            <p:cNvSpPr/>
            <p:nvPr/>
          </p:nvSpPr>
          <p:spPr>
            <a:xfrm>
              <a:off x="24681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9"/>
            <p:cNvSpPr/>
            <p:nvPr/>
          </p:nvSpPr>
          <p:spPr>
            <a:xfrm>
              <a:off x="31808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9"/>
            <p:cNvSpPr/>
            <p:nvPr/>
          </p:nvSpPr>
          <p:spPr>
            <a:xfrm>
              <a:off x="389344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9"/>
            <p:cNvSpPr/>
            <p:nvPr/>
          </p:nvSpPr>
          <p:spPr>
            <a:xfrm>
              <a:off x="460608" y="118141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9"/>
            <p:cNvSpPr/>
            <p:nvPr/>
          </p:nvSpPr>
          <p:spPr>
            <a:xfrm>
              <a:off x="53185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9"/>
            <p:cNvSpPr/>
            <p:nvPr/>
          </p:nvSpPr>
          <p:spPr>
            <a:xfrm>
              <a:off x="60312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9"/>
            <p:cNvSpPr/>
            <p:nvPr/>
          </p:nvSpPr>
          <p:spPr>
            <a:xfrm>
              <a:off x="674416" y="118141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9"/>
            <p:cNvSpPr/>
            <p:nvPr/>
          </p:nvSpPr>
          <p:spPr>
            <a:xfrm>
              <a:off x="175552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9"/>
            <p:cNvSpPr/>
            <p:nvPr/>
          </p:nvSpPr>
          <p:spPr>
            <a:xfrm>
              <a:off x="24681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9"/>
            <p:cNvSpPr/>
            <p:nvPr/>
          </p:nvSpPr>
          <p:spPr>
            <a:xfrm>
              <a:off x="31808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9"/>
            <p:cNvSpPr/>
            <p:nvPr/>
          </p:nvSpPr>
          <p:spPr>
            <a:xfrm>
              <a:off x="389344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9"/>
            <p:cNvSpPr/>
            <p:nvPr/>
          </p:nvSpPr>
          <p:spPr>
            <a:xfrm>
              <a:off x="460608" y="126109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9"/>
            <p:cNvSpPr/>
            <p:nvPr/>
          </p:nvSpPr>
          <p:spPr>
            <a:xfrm>
              <a:off x="53185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9"/>
            <p:cNvSpPr/>
            <p:nvPr/>
          </p:nvSpPr>
          <p:spPr>
            <a:xfrm>
              <a:off x="60312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9"/>
            <p:cNvSpPr/>
            <p:nvPr/>
          </p:nvSpPr>
          <p:spPr>
            <a:xfrm>
              <a:off x="674416" y="126109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0" name="Google Shape;1820;p49"/>
          <p:cNvGrpSpPr/>
          <p:nvPr/>
        </p:nvGrpSpPr>
        <p:grpSpPr>
          <a:xfrm>
            <a:off x="7219156" y="539508"/>
            <a:ext cx="1211612" cy="438051"/>
            <a:chOff x="175552" y="1101686"/>
            <a:chExt cx="520944" cy="188336"/>
          </a:xfrm>
        </p:grpSpPr>
        <p:sp>
          <p:nvSpPr>
            <p:cNvPr id="1821" name="Google Shape;1821;p49"/>
            <p:cNvSpPr/>
            <p:nvPr/>
          </p:nvSpPr>
          <p:spPr>
            <a:xfrm>
              <a:off x="175552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9"/>
            <p:cNvSpPr/>
            <p:nvPr/>
          </p:nvSpPr>
          <p:spPr>
            <a:xfrm>
              <a:off x="24681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9"/>
            <p:cNvSpPr/>
            <p:nvPr/>
          </p:nvSpPr>
          <p:spPr>
            <a:xfrm>
              <a:off x="31808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9"/>
            <p:cNvSpPr/>
            <p:nvPr/>
          </p:nvSpPr>
          <p:spPr>
            <a:xfrm>
              <a:off x="389344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9"/>
            <p:cNvSpPr/>
            <p:nvPr/>
          </p:nvSpPr>
          <p:spPr>
            <a:xfrm>
              <a:off x="460608" y="1101686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9"/>
            <p:cNvSpPr/>
            <p:nvPr/>
          </p:nvSpPr>
          <p:spPr>
            <a:xfrm>
              <a:off x="53185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9"/>
            <p:cNvSpPr/>
            <p:nvPr/>
          </p:nvSpPr>
          <p:spPr>
            <a:xfrm>
              <a:off x="60312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9"/>
            <p:cNvSpPr/>
            <p:nvPr/>
          </p:nvSpPr>
          <p:spPr>
            <a:xfrm>
              <a:off x="674416" y="1101686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9"/>
            <p:cNvSpPr/>
            <p:nvPr/>
          </p:nvSpPr>
          <p:spPr>
            <a:xfrm>
              <a:off x="175552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9"/>
            <p:cNvSpPr/>
            <p:nvPr/>
          </p:nvSpPr>
          <p:spPr>
            <a:xfrm>
              <a:off x="24681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9"/>
            <p:cNvSpPr/>
            <p:nvPr/>
          </p:nvSpPr>
          <p:spPr>
            <a:xfrm>
              <a:off x="31808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9"/>
            <p:cNvSpPr/>
            <p:nvPr/>
          </p:nvSpPr>
          <p:spPr>
            <a:xfrm>
              <a:off x="389344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9"/>
            <p:cNvSpPr/>
            <p:nvPr/>
          </p:nvSpPr>
          <p:spPr>
            <a:xfrm>
              <a:off x="460608" y="118141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9"/>
            <p:cNvSpPr/>
            <p:nvPr/>
          </p:nvSpPr>
          <p:spPr>
            <a:xfrm>
              <a:off x="53185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9"/>
            <p:cNvSpPr/>
            <p:nvPr/>
          </p:nvSpPr>
          <p:spPr>
            <a:xfrm>
              <a:off x="60312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9"/>
            <p:cNvSpPr/>
            <p:nvPr/>
          </p:nvSpPr>
          <p:spPr>
            <a:xfrm>
              <a:off x="674416" y="118141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9"/>
            <p:cNvSpPr/>
            <p:nvPr/>
          </p:nvSpPr>
          <p:spPr>
            <a:xfrm>
              <a:off x="175552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9"/>
            <p:cNvSpPr/>
            <p:nvPr/>
          </p:nvSpPr>
          <p:spPr>
            <a:xfrm>
              <a:off x="24681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9"/>
            <p:cNvSpPr/>
            <p:nvPr/>
          </p:nvSpPr>
          <p:spPr>
            <a:xfrm>
              <a:off x="31808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9"/>
            <p:cNvSpPr/>
            <p:nvPr/>
          </p:nvSpPr>
          <p:spPr>
            <a:xfrm>
              <a:off x="389344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9"/>
            <p:cNvSpPr/>
            <p:nvPr/>
          </p:nvSpPr>
          <p:spPr>
            <a:xfrm>
              <a:off x="460608" y="126109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9"/>
            <p:cNvSpPr/>
            <p:nvPr/>
          </p:nvSpPr>
          <p:spPr>
            <a:xfrm>
              <a:off x="53185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9"/>
            <p:cNvSpPr/>
            <p:nvPr/>
          </p:nvSpPr>
          <p:spPr>
            <a:xfrm>
              <a:off x="60312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9"/>
            <p:cNvSpPr/>
            <p:nvPr/>
          </p:nvSpPr>
          <p:spPr>
            <a:xfrm>
              <a:off x="674416" y="126109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5" name="Google Shape;1845;p49"/>
          <p:cNvGrpSpPr/>
          <p:nvPr/>
        </p:nvGrpSpPr>
        <p:grpSpPr>
          <a:xfrm>
            <a:off x="3391885" y="201464"/>
            <a:ext cx="745978" cy="516368"/>
            <a:chOff x="923424" y="1580182"/>
            <a:chExt cx="1171264" cy="810752"/>
          </a:xfrm>
        </p:grpSpPr>
        <p:sp>
          <p:nvSpPr>
            <p:cNvPr id="1846" name="Google Shape;1846;p49"/>
            <p:cNvSpPr/>
            <p:nvPr/>
          </p:nvSpPr>
          <p:spPr>
            <a:xfrm>
              <a:off x="923424" y="1782870"/>
              <a:ext cx="468064" cy="405392"/>
            </a:xfrm>
            <a:custGeom>
              <a:rect b="b" l="l" r="r" t="t"/>
              <a:pathLst>
                <a:path extrusionOk="0" fill="none" h="25337" w="29254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9"/>
            <p:cNvSpPr/>
            <p:nvPr/>
          </p:nvSpPr>
          <p:spPr>
            <a:xfrm>
              <a:off x="1626624" y="1782870"/>
              <a:ext cx="468064" cy="405392"/>
            </a:xfrm>
            <a:custGeom>
              <a:rect b="b" l="l" r="r" t="t"/>
              <a:pathLst>
                <a:path extrusionOk="0" fill="none" h="25337" w="29254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9"/>
            <p:cNvSpPr/>
            <p:nvPr/>
          </p:nvSpPr>
          <p:spPr>
            <a:xfrm>
              <a:off x="1274896" y="1580182"/>
              <a:ext cx="468096" cy="405392"/>
            </a:xfrm>
            <a:custGeom>
              <a:rect b="b" l="l" r="r" t="t"/>
              <a:pathLst>
                <a:path extrusionOk="0" fill="none" h="25337" w="29256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9"/>
            <p:cNvSpPr/>
            <p:nvPr/>
          </p:nvSpPr>
          <p:spPr>
            <a:xfrm>
              <a:off x="1274896" y="1985558"/>
              <a:ext cx="468096" cy="405376"/>
            </a:xfrm>
            <a:custGeom>
              <a:rect b="b" l="l" r="r" t="t"/>
              <a:pathLst>
                <a:path extrusionOk="0" fill="none" h="25336" w="29256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0" name="Google Shape;1850;p49"/>
          <p:cNvSpPr txBox="1"/>
          <p:nvPr/>
        </p:nvSpPr>
        <p:spPr>
          <a:xfrm>
            <a:off x="539650" y="967125"/>
            <a:ext cx="48144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Tutorial for Dataniz to enhance user friendly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 better way to edit sensors,device and boards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 had to start from scratch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50"/>
          <p:cNvSpPr/>
          <p:nvPr/>
        </p:nvSpPr>
        <p:spPr>
          <a:xfrm rot="1771233">
            <a:off x="5672924" y="1393265"/>
            <a:ext cx="3479443" cy="3478241"/>
          </a:xfrm>
          <a:custGeom>
            <a:rect b="b" l="l" r="r" t="t"/>
            <a:pathLst>
              <a:path extrusionOk="0" h="36610" w="3661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50"/>
          <p:cNvSpPr txBox="1"/>
          <p:nvPr>
            <p:ph type="title"/>
          </p:nvPr>
        </p:nvSpPr>
        <p:spPr>
          <a:xfrm>
            <a:off x="679875" y="152525"/>
            <a:ext cx="3912000" cy="9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latin typeface="Courier New"/>
                <a:ea typeface="Courier New"/>
                <a:cs typeface="Courier New"/>
                <a:sym typeface="Courier New"/>
              </a:rPr>
              <a:t>Thanks!</a:t>
            </a:r>
            <a:endParaRPr b="1" sz="5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857" name="Google Shape;1857;p50"/>
          <p:cNvGrpSpPr/>
          <p:nvPr/>
        </p:nvGrpSpPr>
        <p:grpSpPr>
          <a:xfrm>
            <a:off x="720006" y="4161608"/>
            <a:ext cx="1211612" cy="438051"/>
            <a:chOff x="175552" y="1101686"/>
            <a:chExt cx="520944" cy="188336"/>
          </a:xfrm>
        </p:grpSpPr>
        <p:sp>
          <p:nvSpPr>
            <p:cNvPr id="1858" name="Google Shape;1858;p50"/>
            <p:cNvSpPr/>
            <p:nvPr/>
          </p:nvSpPr>
          <p:spPr>
            <a:xfrm>
              <a:off x="175552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50"/>
            <p:cNvSpPr/>
            <p:nvPr/>
          </p:nvSpPr>
          <p:spPr>
            <a:xfrm>
              <a:off x="24681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50"/>
            <p:cNvSpPr/>
            <p:nvPr/>
          </p:nvSpPr>
          <p:spPr>
            <a:xfrm>
              <a:off x="31808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50"/>
            <p:cNvSpPr/>
            <p:nvPr/>
          </p:nvSpPr>
          <p:spPr>
            <a:xfrm>
              <a:off x="389344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0"/>
            <p:cNvSpPr/>
            <p:nvPr/>
          </p:nvSpPr>
          <p:spPr>
            <a:xfrm>
              <a:off x="460608" y="1101686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0"/>
            <p:cNvSpPr/>
            <p:nvPr/>
          </p:nvSpPr>
          <p:spPr>
            <a:xfrm>
              <a:off x="53185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0"/>
            <p:cNvSpPr/>
            <p:nvPr/>
          </p:nvSpPr>
          <p:spPr>
            <a:xfrm>
              <a:off x="60312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0"/>
            <p:cNvSpPr/>
            <p:nvPr/>
          </p:nvSpPr>
          <p:spPr>
            <a:xfrm>
              <a:off x="674416" y="1101686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0"/>
            <p:cNvSpPr/>
            <p:nvPr/>
          </p:nvSpPr>
          <p:spPr>
            <a:xfrm>
              <a:off x="175552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50"/>
            <p:cNvSpPr/>
            <p:nvPr/>
          </p:nvSpPr>
          <p:spPr>
            <a:xfrm>
              <a:off x="24681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50"/>
            <p:cNvSpPr/>
            <p:nvPr/>
          </p:nvSpPr>
          <p:spPr>
            <a:xfrm>
              <a:off x="31808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0"/>
            <p:cNvSpPr/>
            <p:nvPr/>
          </p:nvSpPr>
          <p:spPr>
            <a:xfrm>
              <a:off x="389344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0"/>
            <p:cNvSpPr/>
            <p:nvPr/>
          </p:nvSpPr>
          <p:spPr>
            <a:xfrm>
              <a:off x="460608" y="118141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0"/>
            <p:cNvSpPr/>
            <p:nvPr/>
          </p:nvSpPr>
          <p:spPr>
            <a:xfrm>
              <a:off x="53185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50"/>
            <p:cNvSpPr/>
            <p:nvPr/>
          </p:nvSpPr>
          <p:spPr>
            <a:xfrm>
              <a:off x="60312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50"/>
            <p:cNvSpPr/>
            <p:nvPr/>
          </p:nvSpPr>
          <p:spPr>
            <a:xfrm>
              <a:off x="674416" y="118141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0"/>
            <p:cNvSpPr/>
            <p:nvPr/>
          </p:nvSpPr>
          <p:spPr>
            <a:xfrm>
              <a:off x="175552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0"/>
            <p:cNvSpPr/>
            <p:nvPr/>
          </p:nvSpPr>
          <p:spPr>
            <a:xfrm>
              <a:off x="24681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50"/>
            <p:cNvSpPr/>
            <p:nvPr/>
          </p:nvSpPr>
          <p:spPr>
            <a:xfrm>
              <a:off x="31808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50"/>
            <p:cNvSpPr/>
            <p:nvPr/>
          </p:nvSpPr>
          <p:spPr>
            <a:xfrm>
              <a:off x="389344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0"/>
            <p:cNvSpPr/>
            <p:nvPr/>
          </p:nvSpPr>
          <p:spPr>
            <a:xfrm>
              <a:off x="460608" y="126109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0"/>
            <p:cNvSpPr/>
            <p:nvPr/>
          </p:nvSpPr>
          <p:spPr>
            <a:xfrm>
              <a:off x="53185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0"/>
            <p:cNvSpPr/>
            <p:nvPr/>
          </p:nvSpPr>
          <p:spPr>
            <a:xfrm>
              <a:off x="60312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50"/>
            <p:cNvSpPr/>
            <p:nvPr/>
          </p:nvSpPr>
          <p:spPr>
            <a:xfrm>
              <a:off x="674416" y="126109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2" name="Google Shape;1882;p50"/>
          <p:cNvGrpSpPr/>
          <p:nvPr/>
        </p:nvGrpSpPr>
        <p:grpSpPr>
          <a:xfrm>
            <a:off x="7219156" y="539508"/>
            <a:ext cx="1211612" cy="438051"/>
            <a:chOff x="175552" y="1101686"/>
            <a:chExt cx="520944" cy="188336"/>
          </a:xfrm>
        </p:grpSpPr>
        <p:sp>
          <p:nvSpPr>
            <p:cNvPr id="1883" name="Google Shape;1883;p50"/>
            <p:cNvSpPr/>
            <p:nvPr/>
          </p:nvSpPr>
          <p:spPr>
            <a:xfrm>
              <a:off x="175552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50"/>
            <p:cNvSpPr/>
            <p:nvPr/>
          </p:nvSpPr>
          <p:spPr>
            <a:xfrm>
              <a:off x="24681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50"/>
            <p:cNvSpPr/>
            <p:nvPr/>
          </p:nvSpPr>
          <p:spPr>
            <a:xfrm>
              <a:off x="31808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0"/>
            <p:cNvSpPr/>
            <p:nvPr/>
          </p:nvSpPr>
          <p:spPr>
            <a:xfrm>
              <a:off x="389344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0"/>
            <p:cNvSpPr/>
            <p:nvPr/>
          </p:nvSpPr>
          <p:spPr>
            <a:xfrm>
              <a:off x="460608" y="1101686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50"/>
            <p:cNvSpPr/>
            <p:nvPr/>
          </p:nvSpPr>
          <p:spPr>
            <a:xfrm>
              <a:off x="53185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0"/>
            <p:cNvSpPr/>
            <p:nvPr/>
          </p:nvSpPr>
          <p:spPr>
            <a:xfrm>
              <a:off x="60312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0"/>
            <p:cNvSpPr/>
            <p:nvPr/>
          </p:nvSpPr>
          <p:spPr>
            <a:xfrm>
              <a:off x="674416" y="1101686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0"/>
            <p:cNvSpPr/>
            <p:nvPr/>
          </p:nvSpPr>
          <p:spPr>
            <a:xfrm>
              <a:off x="175552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0"/>
            <p:cNvSpPr/>
            <p:nvPr/>
          </p:nvSpPr>
          <p:spPr>
            <a:xfrm>
              <a:off x="24681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0"/>
            <p:cNvSpPr/>
            <p:nvPr/>
          </p:nvSpPr>
          <p:spPr>
            <a:xfrm>
              <a:off x="31808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0"/>
            <p:cNvSpPr/>
            <p:nvPr/>
          </p:nvSpPr>
          <p:spPr>
            <a:xfrm>
              <a:off x="389344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0"/>
            <p:cNvSpPr/>
            <p:nvPr/>
          </p:nvSpPr>
          <p:spPr>
            <a:xfrm>
              <a:off x="460608" y="118141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0"/>
            <p:cNvSpPr/>
            <p:nvPr/>
          </p:nvSpPr>
          <p:spPr>
            <a:xfrm>
              <a:off x="53185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0"/>
            <p:cNvSpPr/>
            <p:nvPr/>
          </p:nvSpPr>
          <p:spPr>
            <a:xfrm>
              <a:off x="60312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0"/>
            <p:cNvSpPr/>
            <p:nvPr/>
          </p:nvSpPr>
          <p:spPr>
            <a:xfrm>
              <a:off x="674416" y="118141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0"/>
            <p:cNvSpPr/>
            <p:nvPr/>
          </p:nvSpPr>
          <p:spPr>
            <a:xfrm>
              <a:off x="175552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0"/>
            <p:cNvSpPr/>
            <p:nvPr/>
          </p:nvSpPr>
          <p:spPr>
            <a:xfrm>
              <a:off x="24681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0"/>
            <p:cNvSpPr/>
            <p:nvPr/>
          </p:nvSpPr>
          <p:spPr>
            <a:xfrm>
              <a:off x="31808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0"/>
            <p:cNvSpPr/>
            <p:nvPr/>
          </p:nvSpPr>
          <p:spPr>
            <a:xfrm>
              <a:off x="389344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0"/>
            <p:cNvSpPr/>
            <p:nvPr/>
          </p:nvSpPr>
          <p:spPr>
            <a:xfrm>
              <a:off x="460608" y="126109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0"/>
            <p:cNvSpPr/>
            <p:nvPr/>
          </p:nvSpPr>
          <p:spPr>
            <a:xfrm>
              <a:off x="53185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0"/>
            <p:cNvSpPr/>
            <p:nvPr/>
          </p:nvSpPr>
          <p:spPr>
            <a:xfrm>
              <a:off x="60312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0"/>
            <p:cNvSpPr/>
            <p:nvPr/>
          </p:nvSpPr>
          <p:spPr>
            <a:xfrm>
              <a:off x="674416" y="126109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7" name="Google Shape;1907;p50"/>
          <p:cNvGrpSpPr/>
          <p:nvPr/>
        </p:nvGrpSpPr>
        <p:grpSpPr>
          <a:xfrm>
            <a:off x="3391885" y="201464"/>
            <a:ext cx="745978" cy="516368"/>
            <a:chOff x="923424" y="1580182"/>
            <a:chExt cx="1171264" cy="810752"/>
          </a:xfrm>
        </p:grpSpPr>
        <p:sp>
          <p:nvSpPr>
            <p:cNvPr id="1908" name="Google Shape;1908;p50"/>
            <p:cNvSpPr/>
            <p:nvPr/>
          </p:nvSpPr>
          <p:spPr>
            <a:xfrm>
              <a:off x="923424" y="1782870"/>
              <a:ext cx="468064" cy="405392"/>
            </a:xfrm>
            <a:custGeom>
              <a:rect b="b" l="l" r="r" t="t"/>
              <a:pathLst>
                <a:path extrusionOk="0" fill="none" h="25337" w="29254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0"/>
            <p:cNvSpPr/>
            <p:nvPr/>
          </p:nvSpPr>
          <p:spPr>
            <a:xfrm>
              <a:off x="1626624" y="1782870"/>
              <a:ext cx="468064" cy="405392"/>
            </a:xfrm>
            <a:custGeom>
              <a:rect b="b" l="l" r="r" t="t"/>
              <a:pathLst>
                <a:path extrusionOk="0" fill="none" h="25337" w="29254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0"/>
            <p:cNvSpPr/>
            <p:nvPr/>
          </p:nvSpPr>
          <p:spPr>
            <a:xfrm>
              <a:off x="1274896" y="1580182"/>
              <a:ext cx="468096" cy="405392"/>
            </a:xfrm>
            <a:custGeom>
              <a:rect b="b" l="l" r="r" t="t"/>
              <a:pathLst>
                <a:path extrusionOk="0" fill="none" h="25337" w="29256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0"/>
            <p:cNvSpPr/>
            <p:nvPr/>
          </p:nvSpPr>
          <p:spPr>
            <a:xfrm>
              <a:off x="1274896" y="1985558"/>
              <a:ext cx="468096" cy="405376"/>
            </a:xfrm>
            <a:custGeom>
              <a:rect b="b" l="l" r="r" t="t"/>
              <a:pathLst>
                <a:path extrusionOk="0" fill="none" h="25336" w="29256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2" name="Google Shape;1912;p50"/>
          <p:cNvGrpSpPr/>
          <p:nvPr/>
        </p:nvGrpSpPr>
        <p:grpSpPr>
          <a:xfrm>
            <a:off x="5756106" y="1835822"/>
            <a:ext cx="2982003" cy="2825777"/>
            <a:chOff x="405994" y="1318049"/>
            <a:chExt cx="3395199" cy="3217326"/>
          </a:xfrm>
        </p:grpSpPr>
        <p:pic>
          <p:nvPicPr>
            <p:cNvPr id="1913" name="Google Shape;1913;p50"/>
            <p:cNvPicPr preferRelativeResize="0"/>
            <p:nvPr/>
          </p:nvPicPr>
          <p:blipFill rotWithShape="1">
            <a:blip r:embed="rId3">
              <a:alphaModFix/>
            </a:blip>
            <a:srcRect b="0" l="0" r="0" t="14449"/>
            <a:stretch/>
          </p:blipFill>
          <p:spPr>
            <a:xfrm>
              <a:off x="405994" y="1318049"/>
              <a:ext cx="3395199" cy="3217326"/>
            </a:xfrm>
            <a:prstGeom prst="rect">
              <a:avLst/>
            </a:prstGeom>
            <a:noFill/>
            <a:ln>
              <a:noFill/>
            </a:ln>
            <a:effectLst>
              <a:outerShdw blurRad="271463" rotWithShape="0" algn="bl" dir="21540000" dist="114300">
                <a:schemeClr val="lt1">
                  <a:alpha val="90000"/>
                </a:schemeClr>
              </a:outerShdw>
            </a:effectLst>
          </p:spPr>
        </p:pic>
        <p:grpSp>
          <p:nvGrpSpPr>
            <p:cNvPr id="1914" name="Google Shape;1914;p50"/>
            <p:cNvGrpSpPr/>
            <p:nvPr/>
          </p:nvGrpSpPr>
          <p:grpSpPr>
            <a:xfrm>
              <a:off x="1873458" y="3693401"/>
              <a:ext cx="848565" cy="408774"/>
              <a:chOff x="1873458" y="3693401"/>
              <a:chExt cx="848565" cy="408774"/>
            </a:xfrm>
          </p:grpSpPr>
          <p:pic>
            <p:nvPicPr>
              <p:cNvPr id="1915" name="Google Shape;1915;p50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b="0" l="0" r="17641" t="19048"/>
              <a:stretch/>
            </p:blipFill>
            <p:spPr>
              <a:xfrm rot="10800000">
                <a:off x="2552699" y="3795698"/>
                <a:ext cx="169324" cy="15612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rotWithShape="0" algn="bl" dir="5400000" dist="1905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916" name="Google Shape;1916;p50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b="0" l="0" r="17641" t="19048"/>
              <a:stretch/>
            </p:blipFill>
            <p:spPr>
              <a:xfrm rot="10800000">
                <a:off x="2165250" y="3777174"/>
                <a:ext cx="120750" cy="11132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rotWithShape="0" algn="bl" dir="5400000" dist="1905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917" name="Google Shape;1917;p50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b="0" l="0" r="17641" t="19048"/>
              <a:stretch/>
            </p:blipFill>
            <p:spPr>
              <a:xfrm rot="10800000">
                <a:off x="2306998" y="3952399"/>
                <a:ext cx="162452" cy="1497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rotWithShape="0" algn="bl" dir="5400000" dist="1905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918" name="Google Shape;1918;p50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b="0" l="0" r="17641" t="19048"/>
              <a:stretch/>
            </p:blipFill>
            <p:spPr>
              <a:xfrm rot="10800000">
                <a:off x="1873458" y="3693401"/>
                <a:ext cx="164726" cy="15187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rotWithShape="0" algn="bl" dir="5400000" dist="19050">
                  <a:schemeClr val="lt1">
                    <a:alpha val="80000"/>
                  </a:schemeClr>
                </a:outerShdw>
              </a:effectLst>
            </p:spPr>
          </p:pic>
        </p:grpSp>
      </p:grpSp>
      <p:pic>
        <p:nvPicPr>
          <p:cNvPr id="1919" name="Google Shape;191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000" y="873525"/>
            <a:ext cx="1057848" cy="9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31"/>
          <p:cNvSpPr/>
          <p:nvPr/>
        </p:nvSpPr>
        <p:spPr>
          <a:xfrm rot="257">
            <a:off x="713228" y="539601"/>
            <a:ext cx="2451955" cy="2451223"/>
          </a:xfrm>
          <a:custGeom>
            <a:rect b="b" l="l" r="r" t="t"/>
            <a:pathLst>
              <a:path extrusionOk="0" h="36610" w="3661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8" name="Google Shape;1178;p31"/>
          <p:cNvGrpSpPr/>
          <p:nvPr/>
        </p:nvGrpSpPr>
        <p:grpSpPr>
          <a:xfrm>
            <a:off x="1231860" y="1057867"/>
            <a:ext cx="1414691" cy="1414691"/>
            <a:chOff x="-413284" y="1196451"/>
            <a:chExt cx="750300" cy="750300"/>
          </a:xfrm>
        </p:grpSpPr>
        <p:sp>
          <p:nvSpPr>
            <p:cNvPr id="1179" name="Google Shape;1179;p31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1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1" name="Google Shape;1181;p31"/>
          <p:cNvSpPr/>
          <p:nvPr/>
        </p:nvSpPr>
        <p:spPr>
          <a:xfrm>
            <a:off x="4069025" y="2349450"/>
            <a:ext cx="4353900" cy="418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2" name="Google Shape;1182;p31"/>
          <p:cNvGrpSpPr/>
          <p:nvPr/>
        </p:nvGrpSpPr>
        <p:grpSpPr>
          <a:xfrm>
            <a:off x="-6475" y="4609669"/>
            <a:ext cx="9250200" cy="547540"/>
            <a:chOff x="-6475" y="4167900"/>
            <a:chExt cx="9250200" cy="988875"/>
          </a:xfrm>
        </p:grpSpPr>
        <p:cxnSp>
          <p:nvCxnSpPr>
            <p:cNvPr id="1183" name="Google Shape;1183;p31"/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4" name="Google Shape;1184;p31"/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5" name="Google Shape;1185;p31"/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6" name="Google Shape;1186;p31"/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7" name="Google Shape;1187;p31"/>
            <p:cNvCxnSpPr/>
            <p:nvPr/>
          </p:nvCxnSpPr>
          <p:spPr>
            <a:xfrm flipH="1" rot="10800000">
              <a:off x="-6475" y="4167973"/>
              <a:ext cx="639600" cy="827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8" name="Google Shape;1188;p31"/>
            <p:cNvCxnSpPr/>
            <p:nvPr/>
          </p:nvCxnSpPr>
          <p:spPr>
            <a:xfrm flipH="1" rot="10800000">
              <a:off x="1514439" y="4168114"/>
              <a:ext cx="545400" cy="973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9" name="Google Shape;1189;p31"/>
            <p:cNvCxnSpPr/>
            <p:nvPr/>
          </p:nvCxnSpPr>
          <p:spPr>
            <a:xfrm flipH="1" rot="10800000">
              <a:off x="2941154" y="4167975"/>
              <a:ext cx="318300" cy="988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0" name="Google Shape;1190;p31"/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1" name="Google Shape;1191;p31"/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2" name="Google Shape;1192;p31"/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3" name="Google Shape;1193;p31"/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4" name="Google Shape;1194;p31"/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95" name="Google Shape;1195;p31"/>
          <p:cNvSpPr txBox="1"/>
          <p:nvPr>
            <p:ph type="title"/>
          </p:nvPr>
        </p:nvSpPr>
        <p:spPr>
          <a:xfrm>
            <a:off x="3854225" y="1280375"/>
            <a:ext cx="5289900" cy="11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Code Overview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6" name="Google Shape;1196;p31"/>
          <p:cNvSpPr txBox="1"/>
          <p:nvPr>
            <p:ph idx="2" type="title"/>
          </p:nvPr>
        </p:nvSpPr>
        <p:spPr>
          <a:xfrm>
            <a:off x="1328555" y="1393362"/>
            <a:ext cx="12213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97" name="Google Shape;1197;p31"/>
          <p:cNvSpPr txBox="1"/>
          <p:nvPr>
            <p:ph idx="1" type="subTitle"/>
          </p:nvPr>
        </p:nvSpPr>
        <p:spPr>
          <a:xfrm>
            <a:off x="4238225" y="2338425"/>
            <a:ext cx="40323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Client.py | Server.py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198" name="Google Shape;1198;p31"/>
          <p:cNvGrpSpPr/>
          <p:nvPr/>
        </p:nvGrpSpPr>
        <p:grpSpPr>
          <a:xfrm>
            <a:off x="7219156" y="4161608"/>
            <a:ext cx="1211612" cy="438051"/>
            <a:chOff x="175552" y="1101686"/>
            <a:chExt cx="520944" cy="188336"/>
          </a:xfrm>
        </p:grpSpPr>
        <p:sp>
          <p:nvSpPr>
            <p:cNvPr id="1199" name="Google Shape;1199;p31"/>
            <p:cNvSpPr/>
            <p:nvPr/>
          </p:nvSpPr>
          <p:spPr>
            <a:xfrm>
              <a:off x="175552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1"/>
            <p:cNvSpPr/>
            <p:nvPr/>
          </p:nvSpPr>
          <p:spPr>
            <a:xfrm>
              <a:off x="24681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1"/>
            <p:cNvSpPr/>
            <p:nvPr/>
          </p:nvSpPr>
          <p:spPr>
            <a:xfrm>
              <a:off x="31808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1"/>
            <p:cNvSpPr/>
            <p:nvPr/>
          </p:nvSpPr>
          <p:spPr>
            <a:xfrm>
              <a:off x="389344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1"/>
            <p:cNvSpPr/>
            <p:nvPr/>
          </p:nvSpPr>
          <p:spPr>
            <a:xfrm>
              <a:off x="460608" y="1101686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1"/>
            <p:cNvSpPr/>
            <p:nvPr/>
          </p:nvSpPr>
          <p:spPr>
            <a:xfrm>
              <a:off x="53185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1"/>
            <p:cNvSpPr/>
            <p:nvPr/>
          </p:nvSpPr>
          <p:spPr>
            <a:xfrm>
              <a:off x="60312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1"/>
            <p:cNvSpPr/>
            <p:nvPr/>
          </p:nvSpPr>
          <p:spPr>
            <a:xfrm>
              <a:off x="674416" y="1101686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1"/>
            <p:cNvSpPr/>
            <p:nvPr/>
          </p:nvSpPr>
          <p:spPr>
            <a:xfrm>
              <a:off x="175552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1"/>
            <p:cNvSpPr/>
            <p:nvPr/>
          </p:nvSpPr>
          <p:spPr>
            <a:xfrm>
              <a:off x="24681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1"/>
            <p:cNvSpPr/>
            <p:nvPr/>
          </p:nvSpPr>
          <p:spPr>
            <a:xfrm>
              <a:off x="31808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1"/>
            <p:cNvSpPr/>
            <p:nvPr/>
          </p:nvSpPr>
          <p:spPr>
            <a:xfrm>
              <a:off x="389344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1"/>
            <p:cNvSpPr/>
            <p:nvPr/>
          </p:nvSpPr>
          <p:spPr>
            <a:xfrm>
              <a:off x="460608" y="118141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>
              <a:off x="53185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>
              <a:off x="60312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>
              <a:off x="674416" y="118141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1"/>
            <p:cNvSpPr/>
            <p:nvPr/>
          </p:nvSpPr>
          <p:spPr>
            <a:xfrm>
              <a:off x="175552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24681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808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1"/>
            <p:cNvSpPr/>
            <p:nvPr/>
          </p:nvSpPr>
          <p:spPr>
            <a:xfrm>
              <a:off x="389344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460608" y="126109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53185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1"/>
            <p:cNvSpPr/>
            <p:nvPr/>
          </p:nvSpPr>
          <p:spPr>
            <a:xfrm>
              <a:off x="60312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674416" y="126109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75" y="3371986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31"/>
          <p:cNvSpPr/>
          <p:nvPr/>
        </p:nvSpPr>
        <p:spPr>
          <a:xfrm rot="1771310">
            <a:off x="4634650" y="-139237"/>
            <a:ext cx="349937" cy="349812"/>
          </a:xfrm>
          <a:custGeom>
            <a:rect b="b" l="l" r="r" t="t"/>
            <a:pathLst>
              <a:path extrusionOk="0" h="36610" w="3661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31"/>
          <p:cNvSpPr/>
          <p:nvPr/>
        </p:nvSpPr>
        <p:spPr>
          <a:xfrm rot="1771310">
            <a:off x="4999875" y="3975463"/>
            <a:ext cx="349937" cy="349812"/>
          </a:xfrm>
          <a:custGeom>
            <a:rect b="b" l="l" r="r" t="t"/>
            <a:pathLst>
              <a:path extrusionOk="0" h="36610" w="3661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b="12546" l="28959" r="12546" t="12546"/>
          <a:stretch/>
        </p:blipFill>
        <p:spPr>
          <a:xfrm rot="10800000">
            <a:off x="308824" y="43322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4">
            <a:alphaModFix/>
          </a:blip>
          <a:srcRect b="12546" l="28959" r="12546" t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4">
            <a:alphaModFix/>
          </a:blip>
          <a:srcRect b="12546" l="28959" r="12546" t="12546"/>
          <a:stretch/>
        </p:blipFill>
        <p:spPr>
          <a:xfrm rot="-3618762">
            <a:off x="75750" y="200664"/>
            <a:ext cx="726649" cy="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31"/>
          <p:cNvPicPr preferRelativeResize="0"/>
          <p:nvPr/>
        </p:nvPicPr>
        <p:blipFill rotWithShape="1">
          <a:blip r:embed="rId5">
            <a:alphaModFix/>
          </a:blip>
          <a:srcRect b="5383" l="0" r="0" t="0"/>
          <a:stretch/>
        </p:blipFill>
        <p:spPr>
          <a:xfrm rot="-235592">
            <a:off x="3570835" y="645099"/>
            <a:ext cx="574737" cy="61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31"/>
          <p:cNvPicPr preferRelativeResize="0"/>
          <p:nvPr/>
        </p:nvPicPr>
        <p:blipFill rotWithShape="1">
          <a:blip r:embed="rId6">
            <a:alphaModFix/>
          </a:blip>
          <a:srcRect b="0" l="14610" r="14603" t="0"/>
          <a:stretch/>
        </p:blipFill>
        <p:spPr>
          <a:xfrm rot="86">
            <a:off x="713225" y="3042758"/>
            <a:ext cx="615598" cy="719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31"/>
          <p:cNvGrpSpPr/>
          <p:nvPr/>
        </p:nvGrpSpPr>
        <p:grpSpPr>
          <a:xfrm>
            <a:off x="7922735" y="183227"/>
            <a:ext cx="745978" cy="516368"/>
            <a:chOff x="923424" y="1580182"/>
            <a:chExt cx="1171264" cy="810752"/>
          </a:xfrm>
        </p:grpSpPr>
        <p:sp>
          <p:nvSpPr>
            <p:cNvPr id="1232" name="Google Shape;1232;p31"/>
            <p:cNvSpPr/>
            <p:nvPr/>
          </p:nvSpPr>
          <p:spPr>
            <a:xfrm>
              <a:off x="923424" y="1782870"/>
              <a:ext cx="468064" cy="405392"/>
            </a:xfrm>
            <a:custGeom>
              <a:rect b="b" l="l" r="r" t="t"/>
              <a:pathLst>
                <a:path extrusionOk="0" fill="none" h="25337" w="29254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1"/>
            <p:cNvSpPr/>
            <p:nvPr/>
          </p:nvSpPr>
          <p:spPr>
            <a:xfrm>
              <a:off x="1626624" y="1782870"/>
              <a:ext cx="468064" cy="405392"/>
            </a:xfrm>
            <a:custGeom>
              <a:rect b="b" l="l" r="r" t="t"/>
              <a:pathLst>
                <a:path extrusionOk="0" fill="none" h="25337" w="29254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1"/>
            <p:cNvSpPr/>
            <p:nvPr/>
          </p:nvSpPr>
          <p:spPr>
            <a:xfrm>
              <a:off x="1274896" y="1580182"/>
              <a:ext cx="468096" cy="405392"/>
            </a:xfrm>
            <a:custGeom>
              <a:rect b="b" l="l" r="r" t="t"/>
              <a:pathLst>
                <a:path extrusionOk="0" fill="none" h="25337" w="29256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1"/>
            <p:cNvSpPr/>
            <p:nvPr/>
          </p:nvSpPr>
          <p:spPr>
            <a:xfrm>
              <a:off x="1274896" y="1985558"/>
              <a:ext cx="468096" cy="405376"/>
            </a:xfrm>
            <a:custGeom>
              <a:rect b="b" l="l" r="r" t="t"/>
              <a:pathLst>
                <a:path extrusionOk="0" fill="none" h="25336" w="29256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228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p32"/>
          <p:cNvPicPr preferRelativeResize="0"/>
          <p:nvPr/>
        </p:nvPicPr>
        <p:blipFill rotWithShape="1">
          <a:blip r:embed="rId3">
            <a:alphaModFix/>
          </a:blip>
          <a:srcRect b="14380" l="5186" r="0" t="15845"/>
          <a:stretch/>
        </p:blipFill>
        <p:spPr>
          <a:xfrm flipH="1">
            <a:off x="6288975" y="2925975"/>
            <a:ext cx="2855025" cy="206405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21540000" dist="114300">
              <a:schemeClr val="lt1">
                <a:alpha val="90000"/>
              </a:schemeClr>
            </a:outerShdw>
          </a:effectLst>
        </p:spPr>
      </p:pic>
      <p:sp>
        <p:nvSpPr>
          <p:cNvPr id="1241" name="Google Shape;1241;p32"/>
          <p:cNvSpPr txBox="1"/>
          <p:nvPr>
            <p:ph type="title"/>
          </p:nvPr>
        </p:nvSpPr>
        <p:spPr>
          <a:xfrm>
            <a:off x="5477475" y="310500"/>
            <a:ext cx="32148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Client.py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242" name="Google Shape;1242;p32"/>
          <p:cNvGrpSpPr/>
          <p:nvPr/>
        </p:nvGrpSpPr>
        <p:grpSpPr>
          <a:xfrm>
            <a:off x="720006" y="4161608"/>
            <a:ext cx="1211612" cy="438051"/>
            <a:chOff x="175552" y="1101686"/>
            <a:chExt cx="520944" cy="188336"/>
          </a:xfrm>
        </p:grpSpPr>
        <p:sp>
          <p:nvSpPr>
            <p:cNvPr id="1243" name="Google Shape;1243;p32"/>
            <p:cNvSpPr/>
            <p:nvPr/>
          </p:nvSpPr>
          <p:spPr>
            <a:xfrm>
              <a:off x="175552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2"/>
            <p:cNvSpPr/>
            <p:nvPr/>
          </p:nvSpPr>
          <p:spPr>
            <a:xfrm>
              <a:off x="24681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2"/>
            <p:cNvSpPr/>
            <p:nvPr/>
          </p:nvSpPr>
          <p:spPr>
            <a:xfrm>
              <a:off x="31808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2"/>
            <p:cNvSpPr/>
            <p:nvPr/>
          </p:nvSpPr>
          <p:spPr>
            <a:xfrm>
              <a:off x="389344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2"/>
            <p:cNvSpPr/>
            <p:nvPr/>
          </p:nvSpPr>
          <p:spPr>
            <a:xfrm>
              <a:off x="460608" y="1101686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2"/>
            <p:cNvSpPr/>
            <p:nvPr/>
          </p:nvSpPr>
          <p:spPr>
            <a:xfrm>
              <a:off x="531856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2"/>
            <p:cNvSpPr/>
            <p:nvPr/>
          </p:nvSpPr>
          <p:spPr>
            <a:xfrm>
              <a:off x="603120" y="1101686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2"/>
            <p:cNvSpPr/>
            <p:nvPr/>
          </p:nvSpPr>
          <p:spPr>
            <a:xfrm>
              <a:off x="674416" y="1101686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2"/>
            <p:cNvSpPr/>
            <p:nvPr/>
          </p:nvSpPr>
          <p:spPr>
            <a:xfrm>
              <a:off x="175552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2"/>
            <p:cNvSpPr/>
            <p:nvPr/>
          </p:nvSpPr>
          <p:spPr>
            <a:xfrm>
              <a:off x="24681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2"/>
            <p:cNvSpPr/>
            <p:nvPr/>
          </p:nvSpPr>
          <p:spPr>
            <a:xfrm>
              <a:off x="31808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2"/>
            <p:cNvSpPr/>
            <p:nvPr/>
          </p:nvSpPr>
          <p:spPr>
            <a:xfrm>
              <a:off x="389344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2"/>
            <p:cNvSpPr/>
            <p:nvPr/>
          </p:nvSpPr>
          <p:spPr>
            <a:xfrm>
              <a:off x="460608" y="118141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2"/>
            <p:cNvSpPr/>
            <p:nvPr/>
          </p:nvSpPr>
          <p:spPr>
            <a:xfrm>
              <a:off x="531856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2"/>
            <p:cNvSpPr/>
            <p:nvPr/>
          </p:nvSpPr>
          <p:spPr>
            <a:xfrm>
              <a:off x="603120" y="118141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2"/>
            <p:cNvSpPr/>
            <p:nvPr/>
          </p:nvSpPr>
          <p:spPr>
            <a:xfrm>
              <a:off x="674416" y="118141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2"/>
            <p:cNvSpPr/>
            <p:nvPr/>
          </p:nvSpPr>
          <p:spPr>
            <a:xfrm>
              <a:off x="175552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2"/>
            <p:cNvSpPr/>
            <p:nvPr/>
          </p:nvSpPr>
          <p:spPr>
            <a:xfrm>
              <a:off x="24681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2"/>
            <p:cNvSpPr/>
            <p:nvPr/>
          </p:nvSpPr>
          <p:spPr>
            <a:xfrm>
              <a:off x="31808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2"/>
            <p:cNvSpPr/>
            <p:nvPr/>
          </p:nvSpPr>
          <p:spPr>
            <a:xfrm>
              <a:off x="389344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2"/>
            <p:cNvSpPr/>
            <p:nvPr/>
          </p:nvSpPr>
          <p:spPr>
            <a:xfrm>
              <a:off x="460608" y="1261094"/>
              <a:ext cx="22096" cy="28928"/>
            </a:xfrm>
            <a:custGeom>
              <a:rect b="b" l="l" r="r" t="t"/>
              <a:pathLst>
                <a:path extrusionOk="0" h="1808" w="1381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2"/>
            <p:cNvSpPr/>
            <p:nvPr/>
          </p:nvSpPr>
          <p:spPr>
            <a:xfrm>
              <a:off x="531856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2"/>
            <p:cNvSpPr/>
            <p:nvPr/>
          </p:nvSpPr>
          <p:spPr>
            <a:xfrm>
              <a:off x="603120" y="1261094"/>
              <a:ext cx="22112" cy="28928"/>
            </a:xfrm>
            <a:custGeom>
              <a:rect b="b" l="l" r="r" t="t"/>
              <a:pathLst>
                <a:path extrusionOk="0" h="1808" w="1382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2"/>
            <p:cNvSpPr/>
            <p:nvPr/>
          </p:nvSpPr>
          <p:spPr>
            <a:xfrm>
              <a:off x="674416" y="1261094"/>
              <a:ext cx="22080" cy="28928"/>
            </a:xfrm>
            <a:custGeom>
              <a:rect b="b" l="l" r="r" t="t"/>
              <a:pathLst>
                <a:path extrusionOk="0" h="1808" w="138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7" name="Google Shape;1267;p32"/>
          <p:cNvPicPr preferRelativeResize="0"/>
          <p:nvPr/>
        </p:nvPicPr>
        <p:blipFill rotWithShape="1">
          <a:blip r:embed="rId4">
            <a:alphaModFix/>
          </a:blip>
          <a:srcRect b="12546" l="28959" r="12546" t="12546"/>
          <a:stretch/>
        </p:blipFill>
        <p:spPr>
          <a:xfrm rot="10800000">
            <a:off x="3929074" y="3659727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32"/>
          <p:cNvSpPr txBox="1"/>
          <p:nvPr/>
        </p:nvSpPr>
        <p:spPr>
          <a:xfrm>
            <a:off x="5046475" y="1326450"/>
            <a:ext cx="30693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Displays menu options for user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Validates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input 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Establishes TCP Communication with the server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Sends user input to Server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69" name="Google Shape;126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9" y="0"/>
            <a:ext cx="500756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6350" y="2449211"/>
            <a:ext cx="726651" cy="661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5" name="Google Shape;1275;p33"/>
          <p:cNvPicPr preferRelativeResize="0"/>
          <p:nvPr/>
        </p:nvPicPr>
        <p:blipFill rotWithShape="1">
          <a:blip r:embed="rId3">
            <a:alphaModFix/>
          </a:blip>
          <a:srcRect b="14380" l="5186" r="0" t="15845"/>
          <a:stretch/>
        </p:blipFill>
        <p:spPr>
          <a:xfrm flipH="1">
            <a:off x="5679150" y="494650"/>
            <a:ext cx="2855025" cy="206405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21540000" dist="114300">
              <a:schemeClr val="lt1">
                <a:alpha val="90000"/>
              </a:schemeClr>
            </a:outerShdw>
          </a:effectLst>
        </p:spPr>
      </p:pic>
      <p:sp>
        <p:nvSpPr>
          <p:cNvPr id="1276" name="Google Shape;1276;p33"/>
          <p:cNvSpPr txBox="1"/>
          <p:nvPr>
            <p:ph type="title"/>
          </p:nvPr>
        </p:nvSpPr>
        <p:spPr>
          <a:xfrm>
            <a:off x="2685000" y="190125"/>
            <a:ext cx="32148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Server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.py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77" name="Google Shape;1277;p33"/>
          <p:cNvPicPr preferRelativeResize="0"/>
          <p:nvPr/>
        </p:nvPicPr>
        <p:blipFill rotWithShape="1">
          <a:blip r:embed="rId4">
            <a:alphaModFix/>
          </a:blip>
          <a:srcRect b="12546" l="28959" r="12546" t="12546"/>
          <a:stretch/>
        </p:blipFill>
        <p:spPr>
          <a:xfrm rot="10800000">
            <a:off x="1770574" y="4149202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33"/>
          <p:cNvSpPr txBox="1"/>
          <p:nvPr/>
        </p:nvSpPr>
        <p:spPr>
          <a:xfrm>
            <a:off x="720000" y="1326450"/>
            <a:ext cx="73959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MongoDB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Connect server to MongoDB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Initialize collections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79" name="Google Shape;127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6350" y="2449211"/>
            <a:ext cx="726651" cy="661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8350" y="61761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33"/>
          <p:cNvSpPr txBox="1"/>
          <p:nvPr/>
        </p:nvSpPr>
        <p:spPr>
          <a:xfrm>
            <a:off x="2738275" y="662225"/>
            <a:ext cx="23832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endParaRPr b="1"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82" name="Google Shape;128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000" y="2767348"/>
            <a:ext cx="7115673" cy="15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7" name="Google Shape;1287;p34"/>
          <p:cNvPicPr preferRelativeResize="0"/>
          <p:nvPr/>
        </p:nvPicPr>
        <p:blipFill rotWithShape="1">
          <a:blip r:embed="rId3">
            <a:alphaModFix/>
          </a:blip>
          <a:srcRect b="14380" l="5186" r="0" t="15845"/>
          <a:stretch/>
        </p:blipFill>
        <p:spPr>
          <a:xfrm>
            <a:off x="-66175" y="2773525"/>
            <a:ext cx="2855025" cy="206405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21540000" dist="114300">
              <a:schemeClr val="lt1">
                <a:alpha val="90000"/>
              </a:schemeClr>
            </a:outerShdw>
          </a:effectLst>
        </p:spPr>
      </p:pic>
      <p:sp>
        <p:nvSpPr>
          <p:cNvPr id="1288" name="Google Shape;1288;p34"/>
          <p:cNvSpPr txBox="1"/>
          <p:nvPr>
            <p:ph type="title"/>
          </p:nvPr>
        </p:nvSpPr>
        <p:spPr>
          <a:xfrm>
            <a:off x="1048075" y="190125"/>
            <a:ext cx="32148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Server.py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89" name="Google Shape;1289;p34"/>
          <p:cNvPicPr preferRelativeResize="0"/>
          <p:nvPr/>
        </p:nvPicPr>
        <p:blipFill rotWithShape="1">
          <a:blip r:embed="rId4">
            <a:alphaModFix/>
          </a:blip>
          <a:srcRect b="12546" l="28959" r="12546" t="12546"/>
          <a:stretch/>
        </p:blipFill>
        <p:spPr>
          <a:xfrm rot="10800000">
            <a:off x="3929074" y="3659727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34"/>
          <p:cNvSpPr txBox="1"/>
          <p:nvPr/>
        </p:nvSpPr>
        <p:spPr>
          <a:xfrm>
            <a:off x="1131525" y="1600225"/>
            <a:ext cx="4209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Integration of binary tree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 fast &amp; efficient insertion and sorting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91" name="Google Shape;129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875" y="258011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34"/>
          <p:cNvSpPr txBox="1"/>
          <p:nvPr/>
        </p:nvSpPr>
        <p:spPr>
          <a:xfrm>
            <a:off x="1131525" y="674025"/>
            <a:ext cx="24876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Data Structure</a:t>
            </a:r>
            <a:endParaRPr b="1"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93" name="Google Shape;129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5950" y="0"/>
            <a:ext cx="3348050" cy="5182658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34"/>
          <p:cNvSpPr/>
          <p:nvPr/>
        </p:nvSpPr>
        <p:spPr>
          <a:xfrm>
            <a:off x="5779500" y="670250"/>
            <a:ext cx="3282000" cy="316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9" name="Google Shape;1299;p35"/>
          <p:cNvPicPr preferRelativeResize="0"/>
          <p:nvPr/>
        </p:nvPicPr>
        <p:blipFill rotWithShape="1">
          <a:blip r:embed="rId3">
            <a:alphaModFix/>
          </a:blip>
          <a:srcRect b="14380" l="5186" r="0" t="15845"/>
          <a:stretch/>
        </p:blipFill>
        <p:spPr>
          <a:xfrm>
            <a:off x="404875" y="2925975"/>
            <a:ext cx="2855025" cy="206405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21540000" dist="114300">
              <a:schemeClr val="lt1">
                <a:alpha val="90000"/>
              </a:schemeClr>
            </a:outerShdw>
          </a:effectLst>
        </p:spPr>
      </p:pic>
      <p:sp>
        <p:nvSpPr>
          <p:cNvPr id="1300" name="Google Shape;1300;p35"/>
          <p:cNvSpPr txBox="1"/>
          <p:nvPr>
            <p:ph type="title"/>
          </p:nvPr>
        </p:nvSpPr>
        <p:spPr>
          <a:xfrm>
            <a:off x="1048075" y="190125"/>
            <a:ext cx="32148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Server.py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01" name="Google Shape;1301;p35"/>
          <p:cNvPicPr preferRelativeResize="0"/>
          <p:nvPr/>
        </p:nvPicPr>
        <p:blipFill rotWithShape="1">
          <a:blip r:embed="rId4">
            <a:alphaModFix/>
          </a:blip>
          <a:srcRect b="12546" l="28959" r="12546" t="12546"/>
          <a:stretch/>
        </p:blipFill>
        <p:spPr>
          <a:xfrm rot="10800000">
            <a:off x="3929074" y="3659727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35"/>
          <p:cNvSpPr txBox="1"/>
          <p:nvPr/>
        </p:nvSpPr>
        <p:spPr>
          <a:xfrm>
            <a:off x="404875" y="1141875"/>
            <a:ext cx="30183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Retrieves data and calculates the average using in-order traversal of the BST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03" name="Google Shape;130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875" y="258011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5"/>
          <p:cNvSpPr txBox="1"/>
          <p:nvPr/>
        </p:nvSpPr>
        <p:spPr>
          <a:xfrm>
            <a:off x="1131525" y="674025"/>
            <a:ext cx="24876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Query 1</a:t>
            </a:r>
            <a:endParaRPr b="1"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05" name="Google Shape;130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9125" y="258000"/>
            <a:ext cx="5524875" cy="42876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35"/>
          <p:cNvSpPr/>
          <p:nvPr/>
        </p:nvSpPr>
        <p:spPr>
          <a:xfrm>
            <a:off x="3797550" y="2275075"/>
            <a:ext cx="2543700" cy="264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07" name="Google Shape;1307;p35"/>
          <p:cNvSpPr/>
          <p:nvPr/>
        </p:nvSpPr>
        <p:spPr>
          <a:xfrm>
            <a:off x="3821600" y="1023300"/>
            <a:ext cx="4284900" cy="264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08" name="Google Shape;1308;p35"/>
          <p:cNvSpPr/>
          <p:nvPr/>
        </p:nvSpPr>
        <p:spPr>
          <a:xfrm>
            <a:off x="4070350" y="3639175"/>
            <a:ext cx="4718100" cy="136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36"/>
          <p:cNvPicPr preferRelativeResize="0"/>
          <p:nvPr/>
        </p:nvPicPr>
        <p:blipFill rotWithShape="1">
          <a:blip r:embed="rId3">
            <a:alphaModFix/>
          </a:blip>
          <a:srcRect b="14380" l="5186" r="0" t="15845"/>
          <a:stretch/>
        </p:blipFill>
        <p:spPr>
          <a:xfrm flipH="1">
            <a:off x="6288975" y="3030300"/>
            <a:ext cx="2855025" cy="206405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21540000" dist="114300">
              <a:schemeClr val="lt1">
                <a:alpha val="90000"/>
              </a:schemeClr>
            </a:outerShdw>
          </a:effectLst>
        </p:spPr>
      </p:pic>
      <p:sp>
        <p:nvSpPr>
          <p:cNvPr id="1314" name="Google Shape;1314;p36"/>
          <p:cNvSpPr txBox="1"/>
          <p:nvPr>
            <p:ph type="title"/>
          </p:nvPr>
        </p:nvSpPr>
        <p:spPr>
          <a:xfrm>
            <a:off x="5782325" y="166075"/>
            <a:ext cx="32148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Server.py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15" name="Google Shape;1315;p36"/>
          <p:cNvPicPr preferRelativeResize="0"/>
          <p:nvPr/>
        </p:nvPicPr>
        <p:blipFill rotWithShape="1">
          <a:blip r:embed="rId4">
            <a:alphaModFix/>
          </a:blip>
          <a:srcRect b="12546" l="28959" r="12546" t="12546"/>
          <a:stretch/>
        </p:blipFill>
        <p:spPr>
          <a:xfrm rot="10800000">
            <a:off x="1770574" y="4149202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36"/>
          <p:cNvSpPr txBox="1"/>
          <p:nvPr/>
        </p:nvSpPr>
        <p:spPr>
          <a:xfrm>
            <a:off x="4964800" y="1202925"/>
            <a:ext cx="36312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Groups water consumption data into cycles based on timestamps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Calculates if there’s a gap greater than 1 hour between the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consecutive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timestamps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17" name="Google Shape;131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361650" y="233961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36"/>
          <p:cNvSpPr txBox="1"/>
          <p:nvPr/>
        </p:nvSpPr>
        <p:spPr>
          <a:xfrm>
            <a:off x="5835600" y="638175"/>
            <a:ext cx="23832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Query 2</a:t>
            </a:r>
            <a:endParaRPr b="1"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19" name="Google Shape;131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466322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36"/>
          <p:cNvSpPr/>
          <p:nvPr/>
        </p:nvSpPr>
        <p:spPr>
          <a:xfrm>
            <a:off x="182200" y="3135950"/>
            <a:ext cx="3942000" cy="912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37"/>
          <p:cNvPicPr preferRelativeResize="0"/>
          <p:nvPr/>
        </p:nvPicPr>
        <p:blipFill rotWithShape="1">
          <a:blip r:embed="rId3">
            <a:alphaModFix/>
          </a:blip>
          <a:srcRect b="14380" l="5186" r="0" t="15845"/>
          <a:stretch/>
        </p:blipFill>
        <p:spPr>
          <a:xfrm>
            <a:off x="0" y="3079450"/>
            <a:ext cx="2855025" cy="206405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21540000" dist="114300">
              <a:schemeClr val="lt1">
                <a:alpha val="90000"/>
              </a:schemeClr>
            </a:outerShdw>
          </a:effectLst>
        </p:spPr>
      </p:pic>
      <p:sp>
        <p:nvSpPr>
          <p:cNvPr id="1326" name="Google Shape;1326;p37"/>
          <p:cNvSpPr txBox="1"/>
          <p:nvPr>
            <p:ph type="title"/>
          </p:nvPr>
        </p:nvSpPr>
        <p:spPr>
          <a:xfrm>
            <a:off x="657775" y="0"/>
            <a:ext cx="27654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Server.py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27" name="Google Shape;1327;p37"/>
          <p:cNvPicPr preferRelativeResize="0"/>
          <p:nvPr/>
        </p:nvPicPr>
        <p:blipFill rotWithShape="1">
          <a:blip r:embed="rId4">
            <a:alphaModFix/>
          </a:blip>
          <a:srcRect b="12546" l="28959" r="12546" t="12546"/>
          <a:stretch/>
        </p:blipFill>
        <p:spPr>
          <a:xfrm rot="10800000">
            <a:off x="3929074" y="3659727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37"/>
          <p:cNvSpPr txBox="1"/>
          <p:nvPr/>
        </p:nvSpPr>
        <p:spPr>
          <a:xfrm>
            <a:off x="404875" y="1141875"/>
            <a:ext cx="30183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Sums up electricity usage for each device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Identifies the highest consumer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Looks to the rightmost node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29" name="Google Shape;132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0" y="49386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37"/>
          <p:cNvSpPr txBox="1"/>
          <p:nvPr/>
        </p:nvSpPr>
        <p:spPr>
          <a:xfrm>
            <a:off x="670225" y="517900"/>
            <a:ext cx="24876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Query 3</a:t>
            </a:r>
            <a:endParaRPr b="1"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31" name="Google Shape;133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0000" y="552825"/>
            <a:ext cx="5411174" cy="37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37"/>
          <p:cNvSpPr/>
          <p:nvPr/>
        </p:nvSpPr>
        <p:spPr>
          <a:xfrm>
            <a:off x="3604000" y="2002600"/>
            <a:ext cx="5177100" cy="2008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EM Elective Subject for Middle School - 7th Grade: Principles of IT, Cybersecurity and Engineering by Slidesgo">
  <a:themeElements>
    <a:clrScheme name="Simple Light">
      <a:dk1>
        <a:srgbClr val="150045"/>
      </a:dk1>
      <a:lt1>
        <a:srgbClr val="FFFFFF"/>
      </a:lt1>
      <a:dk2>
        <a:srgbClr val="A4ABD7"/>
      </a:dk2>
      <a:lt2>
        <a:srgbClr val="E23480"/>
      </a:lt2>
      <a:accent1>
        <a:srgbClr val="6D7396"/>
      </a:accent1>
      <a:accent2>
        <a:srgbClr val="FFA0B8"/>
      </a:accent2>
      <a:accent3>
        <a:srgbClr val="1ECFFF"/>
      </a:accent3>
      <a:accent4>
        <a:srgbClr val="EF8772"/>
      </a:accent4>
      <a:accent5>
        <a:srgbClr val="FFFFFF"/>
      </a:accent5>
      <a:accent6>
        <a:srgbClr val="FFFFFF"/>
      </a:accent6>
      <a:hlink>
        <a:srgbClr val="1500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